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8.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9.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30.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36.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2" r:id="rId1"/>
  </p:sldMasterIdLst>
  <p:notesMasterIdLst>
    <p:notesMasterId r:id="rId89"/>
  </p:notesMasterIdLst>
  <p:sldIdLst>
    <p:sldId id="256" r:id="rId2"/>
    <p:sldId id="548" r:id="rId3"/>
    <p:sldId id="528" r:id="rId4"/>
    <p:sldId id="481" r:id="rId5"/>
    <p:sldId id="479" r:id="rId6"/>
    <p:sldId id="546" r:id="rId7"/>
    <p:sldId id="594" r:id="rId8"/>
    <p:sldId id="533" r:id="rId9"/>
    <p:sldId id="485" r:id="rId10"/>
    <p:sldId id="483" r:id="rId11"/>
    <p:sldId id="524" r:id="rId12"/>
    <p:sldId id="556" r:id="rId13"/>
    <p:sldId id="560" r:id="rId14"/>
    <p:sldId id="561" r:id="rId15"/>
    <p:sldId id="562" r:id="rId16"/>
    <p:sldId id="563" r:id="rId17"/>
    <p:sldId id="564" r:id="rId18"/>
    <p:sldId id="487" r:id="rId19"/>
    <p:sldId id="488" r:id="rId20"/>
    <p:sldId id="547" r:id="rId21"/>
    <p:sldId id="489" r:id="rId22"/>
    <p:sldId id="515" r:id="rId23"/>
    <p:sldId id="492" r:id="rId24"/>
    <p:sldId id="565" r:id="rId25"/>
    <p:sldId id="521" r:id="rId26"/>
    <p:sldId id="566" r:id="rId27"/>
    <p:sldId id="523" r:id="rId28"/>
    <p:sldId id="525" r:id="rId29"/>
    <p:sldId id="527" r:id="rId30"/>
    <p:sldId id="530" r:id="rId31"/>
    <p:sldId id="569" r:id="rId32"/>
    <p:sldId id="570" r:id="rId33"/>
    <p:sldId id="571" r:id="rId34"/>
    <p:sldId id="572" r:id="rId35"/>
    <p:sldId id="536" r:id="rId36"/>
    <p:sldId id="518" r:id="rId37"/>
    <p:sldId id="573" r:id="rId38"/>
    <p:sldId id="574" r:id="rId39"/>
    <p:sldId id="575" r:id="rId40"/>
    <p:sldId id="576" r:id="rId41"/>
    <p:sldId id="577" r:id="rId42"/>
    <p:sldId id="578" r:id="rId43"/>
    <p:sldId id="579" r:id="rId44"/>
    <p:sldId id="580" r:id="rId45"/>
    <p:sldId id="581" r:id="rId46"/>
    <p:sldId id="582" r:id="rId47"/>
    <p:sldId id="583" r:id="rId48"/>
    <p:sldId id="584" r:id="rId49"/>
    <p:sldId id="531" r:id="rId50"/>
    <p:sldId id="532" r:id="rId51"/>
    <p:sldId id="585" r:id="rId52"/>
    <p:sldId id="534" r:id="rId53"/>
    <p:sldId id="586" r:id="rId54"/>
    <p:sldId id="587" r:id="rId55"/>
    <p:sldId id="537" r:id="rId56"/>
    <p:sldId id="588" r:id="rId57"/>
    <p:sldId id="539" r:id="rId58"/>
    <p:sldId id="540" r:id="rId59"/>
    <p:sldId id="541" r:id="rId60"/>
    <p:sldId id="542" r:id="rId61"/>
    <p:sldId id="589" r:id="rId62"/>
    <p:sldId id="590" r:id="rId63"/>
    <p:sldId id="591" r:id="rId64"/>
    <p:sldId id="592" r:id="rId65"/>
    <p:sldId id="593" r:id="rId66"/>
    <p:sldId id="538" r:id="rId67"/>
    <p:sldId id="501" r:id="rId68"/>
    <p:sldId id="495" r:id="rId69"/>
    <p:sldId id="496" r:id="rId70"/>
    <p:sldId id="504" r:id="rId71"/>
    <p:sldId id="502" r:id="rId72"/>
    <p:sldId id="505" r:id="rId73"/>
    <p:sldId id="519" r:id="rId74"/>
    <p:sldId id="543" r:id="rId75"/>
    <p:sldId id="507" r:id="rId76"/>
    <p:sldId id="544" r:id="rId77"/>
    <p:sldId id="517" r:id="rId78"/>
    <p:sldId id="595" r:id="rId79"/>
    <p:sldId id="545" r:id="rId80"/>
    <p:sldId id="510" r:id="rId81"/>
    <p:sldId id="596" r:id="rId82"/>
    <p:sldId id="514" r:id="rId83"/>
    <p:sldId id="597" r:id="rId84"/>
    <p:sldId id="285" r:id="rId85"/>
    <p:sldId id="522" r:id="rId86"/>
    <p:sldId id="535" r:id="rId87"/>
    <p:sldId id="520" r:id="rId88"/>
  </p:sldIdLst>
  <p:sldSz cx="16459200" cy="10972800"/>
  <p:notesSz cx="6858000" cy="9144000"/>
  <p:embeddedFontLst>
    <p:embeddedFont>
      <p:font typeface="Calibri" panose="020F0502020204030204" pitchFamily="34" charset="0"/>
      <p:regular r:id="rId90"/>
      <p:bold r:id="rId91"/>
      <p:italic r:id="rId92"/>
      <p:boldItalic r:id="rId93"/>
    </p:embeddedFont>
    <p:embeddedFont>
      <p:font typeface="Cambria Math" panose="02040503050406030204" pitchFamily="18" charset="0"/>
      <p:regular r:id="rId94"/>
    </p:embeddedFont>
    <p:embeddedFont>
      <p:font typeface="Gill Sans" panose="020B0502020104020203" pitchFamily="34" charset="-79"/>
      <p:regular r:id="rId95"/>
      <p:bold r:id="rId96"/>
    </p:embeddedFont>
    <p:embeddedFont>
      <p:font typeface="Gill Sans MT" panose="020B0502020104020203" pitchFamily="34" charset="77"/>
      <p:regular r:id="rId97"/>
      <p:bold r:id="rId98"/>
      <p:italic r:id="rId99"/>
      <p:boldItalic r:id="rId100"/>
    </p:embeddedFont>
    <p:embeddedFont>
      <p:font typeface="Helvetica" pitchFamily="2" charset="0"/>
      <p:regular r:id="rId101"/>
      <p:bold r:id="rId102"/>
      <p:italic r:id="rId103"/>
      <p:boldItalic r:id="rId104"/>
    </p:embeddedFont>
    <p:embeddedFont>
      <p:font typeface="Helvetica Neue" panose="02000503000000020004" pitchFamily="2" charset="0"/>
      <p:regular r:id="rId105"/>
      <p:bold r:id="rId106"/>
      <p:italic r:id="rId107"/>
      <p:boldItalic r:id="rId108"/>
    </p:embeddedFont>
    <p:embeddedFont>
      <p:font typeface="Times" pitchFamily="2" charset="0"/>
      <p:regular r:id="rId109"/>
      <p:bold r:id="rId110"/>
      <p:italic r:id="rId111"/>
      <p:boldItalic r:id="rId1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darsun Kannan" initials="SK" lastIdx="18" clrIdx="0">
    <p:extLst>
      <p:ext uri="{19B8F6BF-5375-455C-9EA6-DF929625EA0E}">
        <p15:presenceInfo xmlns:p15="http://schemas.microsoft.com/office/powerpoint/2012/main" userId="S::sk2113@cs.rutgers.edu::c8500156-3b50-4aa3-91e4-d16efa8f8990" providerId="AD"/>
      </p:ext>
    </p:extLst>
  </p:cmAuthor>
  <p:cmAuthor id="2" name="Yujie Ren" initials="YR" lastIdx="1" clrIdx="1">
    <p:extLst>
      <p:ext uri="{19B8F6BF-5375-455C-9EA6-DF929625EA0E}">
        <p15:presenceInfo xmlns:p15="http://schemas.microsoft.com/office/powerpoint/2012/main" userId="S::yr181@cs.rutgers.edu::8a3dad18-bee7-4c0f-bc66-61bf3b758d4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84AB30-1EC7-5C49-9528-92FD1A0DFEB3}" v="2759" dt="2020-10-22T23:20:33.456"/>
    <p1510:client id="{B802AA71-EC9C-B046-A728-BDE5F3E5F232}" v="6205" dt="2020-10-22T02:40:53.7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789"/>
    <p:restoredTop sz="94669"/>
  </p:normalViewPr>
  <p:slideViewPr>
    <p:cSldViewPr snapToGrid="0" snapToObjects="1">
      <p:cViewPr varScale="1">
        <p:scale>
          <a:sx n="54" d="100"/>
          <a:sy n="54" d="100"/>
        </p:scale>
        <p:origin x="424"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ableStyles" Target="tableStyle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notesMaster" Target="notesMasters/notesMaster1.xml"/><Relationship Id="rId112" Type="http://schemas.openxmlformats.org/officeDocument/2006/relationships/font" Target="fonts/font23.fntdata"/><Relationship Id="rId16" Type="http://schemas.openxmlformats.org/officeDocument/2006/relationships/slide" Target="slides/slide15.xml"/><Relationship Id="rId107" Type="http://schemas.openxmlformats.org/officeDocument/2006/relationships/font" Target="fonts/font18.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13.fntdata"/><Relationship Id="rId5" Type="http://schemas.openxmlformats.org/officeDocument/2006/relationships/slide" Target="slides/slide4.xml"/><Relationship Id="rId90" Type="http://schemas.openxmlformats.org/officeDocument/2006/relationships/font" Target="fonts/font1.fntdata"/><Relationship Id="rId95" Type="http://schemas.openxmlformats.org/officeDocument/2006/relationships/font" Target="fonts/font6.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commentAuthors" Target="commentAuthors.xml"/><Relationship Id="rId118" Type="http://schemas.microsoft.com/office/2016/11/relationships/changesInfo" Target="changesInfos/changesInfo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14.fntdata"/><Relationship Id="rId108" Type="http://schemas.openxmlformats.org/officeDocument/2006/relationships/font" Target="fonts/font19.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font" Target="fonts/font2.fntdata"/><Relationship Id="rId96"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presProps" Target="presProps.xml"/><Relationship Id="rId119"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font" Target="fonts/font5.fntdata"/><Relationship Id="rId99" Type="http://schemas.openxmlformats.org/officeDocument/2006/relationships/font" Target="fonts/font10.fntdata"/><Relationship Id="rId10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20.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8.fntdata"/><Relationship Id="rId104" Type="http://schemas.openxmlformats.org/officeDocument/2006/relationships/font" Target="fonts/font15.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3.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21.fntdata"/><Relationship Id="rId115"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11.fntdata"/><Relationship Id="rId105"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4.fntdata"/><Relationship Id="rId98" Type="http://schemas.openxmlformats.org/officeDocument/2006/relationships/font" Target="fonts/font9.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22.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font" Target="fonts/font17.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5BF6DE91-00BB-B28E-4C92-977F309B34C7}"/>
    <pc:docChg chg="modSld">
      <pc:chgData name="" userId="" providerId="" clId="Web-{5BF6DE91-00BB-B28E-4C92-977F309B34C7}" dt="2020-10-20T21:24:58.393" v="1" actId="20577"/>
      <pc:docMkLst>
        <pc:docMk/>
      </pc:docMkLst>
      <pc:sldChg chg="modSp">
        <pc:chgData name="" userId="" providerId="" clId="Web-{5BF6DE91-00BB-B28E-4C92-977F309B34C7}" dt="2020-10-20T21:24:58.393" v="0" actId="20577"/>
        <pc:sldMkLst>
          <pc:docMk/>
          <pc:sldMk cId="933428533" sldId="532"/>
        </pc:sldMkLst>
        <pc:spChg chg="mod">
          <ac:chgData name="" userId="" providerId="" clId="Web-{5BF6DE91-00BB-B28E-4C92-977F309B34C7}" dt="2020-10-20T21:24:58.393" v="0" actId="20577"/>
          <ac:spMkLst>
            <pc:docMk/>
            <pc:sldMk cId="933428533" sldId="532"/>
            <ac:spMk id="22" creationId="{77D49F11-6126-9C4B-9E38-BA46E7C91DD1}"/>
          </ac:spMkLst>
        </pc:spChg>
      </pc:sldChg>
    </pc:docChg>
  </pc:docChgLst>
  <pc:docChgLst>
    <pc:chgData name="Yujie Ren" userId="8a3dad18-bee7-4c0f-bc66-61bf3b758d42" providerId="ADAL" clId="{8384AB30-1EC7-5C49-9528-92FD1A0DFEB3}"/>
    <pc:docChg chg="undo custSel addSld delSld modSld sldOrd delMainMaster">
      <pc:chgData name="Yujie Ren" userId="8a3dad18-bee7-4c0f-bc66-61bf3b758d42" providerId="ADAL" clId="{8384AB30-1EC7-5C49-9528-92FD1A0DFEB3}" dt="2020-10-22T23:20:33.456" v="3045"/>
      <pc:docMkLst>
        <pc:docMk/>
      </pc:docMkLst>
      <pc:sldChg chg="modSp del modAnim">
        <pc:chgData name="Yujie Ren" userId="8a3dad18-bee7-4c0f-bc66-61bf3b758d42" providerId="ADAL" clId="{8384AB30-1EC7-5C49-9528-92FD1A0DFEB3}" dt="2020-10-22T00:29:35.561" v="1855" actId="2696"/>
        <pc:sldMkLst>
          <pc:docMk/>
          <pc:sldMk cId="2740438943" sldId="476"/>
        </pc:sldMkLst>
        <pc:spChg chg="mod">
          <ac:chgData name="Yujie Ren" userId="8a3dad18-bee7-4c0f-bc66-61bf3b758d42" providerId="ADAL" clId="{8384AB30-1EC7-5C49-9528-92FD1A0DFEB3}" dt="2020-10-21T04:23:41.965" v="685" actId="14100"/>
          <ac:spMkLst>
            <pc:docMk/>
            <pc:sldMk cId="2740438943" sldId="476"/>
            <ac:spMk id="14" creationId="{EDD20480-F174-F24B-BFEF-501CF0E4A70A}"/>
          </ac:spMkLst>
        </pc:spChg>
      </pc:sldChg>
      <pc:sldChg chg="addSp delSp modSp del ord addAnim delAnim modAnim">
        <pc:chgData name="Yujie Ren" userId="8a3dad18-bee7-4c0f-bc66-61bf3b758d42" providerId="ADAL" clId="{8384AB30-1EC7-5C49-9528-92FD1A0DFEB3}" dt="2020-10-22T21:40:29.022" v="3019" actId="2696"/>
        <pc:sldMkLst>
          <pc:docMk/>
          <pc:sldMk cId="3570930694" sldId="478"/>
        </pc:sldMkLst>
        <pc:spChg chg="mod">
          <ac:chgData name="Yujie Ren" userId="8a3dad18-bee7-4c0f-bc66-61bf3b758d42" providerId="ADAL" clId="{8384AB30-1EC7-5C49-9528-92FD1A0DFEB3}" dt="2020-10-21T03:42:54.521" v="418" actId="1076"/>
          <ac:spMkLst>
            <pc:docMk/>
            <pc:sldMk cId="3570930694" sldId="478"/>
            <ac:spMk id="5" creationId="{A71CB7AC-F5FD-41E9-87B3-54EAEC053CDB}"/>
          </ac:spMkLst>
        </pc:spChg>
        <pc:spChg chg="mod topLvl">
          <ac:chgData name="Yujie Ren" userId="8a3dad18-bee7-4c0f-bc66-61bf3b758d42" providerId="ADAL" clId="{8384AB30-1EC7-5C49-9528-92FD1A0DFEB3}" dt="2020-10-21T03:46:13.661" v="442" actId="165"/>
          <ac:spMkLst>
            <pc:docMk/>
            <pc:sldMk cId="3570930694" sldId="478"/>
            <ac:spMk id="16" creationId="{00000000-0000-0000-0000-000000000000}"/>
          </ac:spMkLst>
        </pc:spChg>
        <pc:spChg chg="mod topLvl">
          <ac:chgData name="Yujie Ren" userId="8a3dad18-bee7-4c0f-bc66-61bf3b758d42" providerId="ADAL" clId="{8384AB30-1EC7-5C49-9528-92FD1A0DFEB3}" dt="2020-10-21T03:46:13.661" v="442" actId="165"/>
          <ac:spMkLst>
            <pc:docMk/>
            <pc:sldMk cId="3570930694" sldId="478"/>
            <ac:spMk id="17" creationId="{00000000-0000-0000-0000-000000000000}"/>
          </ac:spMkLst>
        </pc:spChg>
        <pc:spChg chg="mod topLvl">
          <ac:chgData name="Yujie Ren" userId="8a3dad18-bee7-4c0f-bc66-61bf3b758d42" providerId="ADAL" clId="{8384AB30-1EC7-5C49-9528-92FD1A0DFEB3}" dt="2020-10-21T03:46:13.661" v="442" actId="165"/>
          <ac:spMkLst>
            <pc:docMk/>
            <pc:sldMk cId="3570930694" sldId="478"/>
            <ac:spMk id="18" creationId="{00000000-0000-0000-0000-000000000000}"/>
          </ac:spMkLst>
        </pc:spChg>
        <pc:spChg chg="mod topLvl">
          <ac:chgData name="Yujie Ren" userId="8a3dad18-bee7-4c0f-bc66-61bf3b758d42" providerId="ADAL" clId="{8384AB30-1EC7-5C49-9528-92FD1A0DFEB3}" dt="2020-10-21T03:46:13.661" v="442" actId="165"/>
          <ac:spMkLst>
            <pc:docMk/>
            <pc:sldMk cId="3570930694" sldId="478"/>
            <ac:spMk id="31" creationId="{E6D2E4A5-EF0D-FA41-83F8-98594BC62281}"/>
          </ac:spMkLst>
        </pc:spChg>
        <pc:spChg chg="mod topLvl">
          <ac:chgData name="Yujie Ren" userId="8a3dad18-bee7-4c0f-bc66-61bf3b758d42" providerId="ADAL" clId="{8384AB30-1EC7-5C49-9528-92FD1A0DFEB3}" dt="2020-10-21T03:46:13.661" v="442" actId="165"/>
          <ac:spMkLst>
            <pc:docMk/>
            <pc:sldMk cId="3570930694" sldId="478"/>
            <ac:spMk id="33" creationId="{793073FD-6839-E74B-A4C5-2291AD228631}"/>
          </ac:spMkLst>
        </pc:spChg>
        <pc:spChg chg="mod topLvl">
          <ac:chgData name="Yujie Ren" userId="8a3dad18-bee7-4c0f-bc66-61bf3b758d42" providerId="ADAL" clId="{8384AB30-1EC7-5C49-9528-92FD1A0DFEB3}" dt="2020-10-21T03:46:13.661" v="442" actId="165"/>
          <ac:spMkLst>
            <pc:docMk/>
            <pc:sldMk cId="3570930694" sldId="478"/>
            <ac:spMk id="36" creationId="{00000000-0000-0000-0000-000000000000}"/>
          </ac:spMkLst>
        </pc:spChg>
        <pc:spChg chg="mod topLvl">
          <ac:chgData name="Yujie Ren" userId="8a3dad18-bee7-4c0f-bc66-61bf3b758d42" providerId="ADAL" clId="{8384AB30-1EC7-5C49-9528-92FD1A0DFEB3}" dt="2020-10-21T03:46:13.661" v="442" actId="165"/>
          <ac:spMkLst>
            <pc:docMk/>
            <pc:sldMk cId="3570930694" sldId="478"/>
            <ac:spMk id="37" creationId="{950D6FD1-E26C-344A-9A9D-7F36C33F8B3D}"/>
          </ac:spMkLst>
        </pc:spChg>
        <pc:spChg chg="mod topLvl">
          <ac:chgData name="Yujie Ren" userId="8a3dad18-bee7-4c0f-bc66-61bf3b758d42" providerId="ADAL" clId="{8384AB30-1EC7-5C49-9528-92FD1A0DFEB3}" dt="2020-10-21T03:46:13.661" v="442" actId="165"/>
          <ac:spMkLst>
            <pc:docMk/>
            <pc:sldMk cId="3570930694" sldId="478"/>
            <ac:spMk id="38" creationId="{00000000-0000-0000-0000-000000000000}"/>
          </ac:spMkLst>
        </pc:spChg>
        <pc:spChg chg="mod">
          <ac:chgData name="Yujie Ren" userId="8a3dad18-bee7-4c0f-bc66-61bf3b758d42" providerId="ADAL" clId="{8384AB30-1EC7-5C49-9528-92FD1A0DFEB3}" dt="2020-10-21T03:46:39.742" v="445" actId="1076"/>
          <ac:spMkLst>
            <pc:docMk/>
            <pc:sldMk cId="3570930694" sldId="478"/>
            <ac:spMk id="41" creationId="{FF514B82-B8D3-FD4B-B411-79868B68AB83}"/>
          </ac:spMkLst>
        </pc:spChg>
        <pc:spChg chg="mod">
          <ac:chgData name="Yujie Ren" userId="8a3dad18-bee7-4c0f-bc66-61bf3b758d42" providerId="ADAL" clId="{8384AB30-1EC7-5C49-9528-92FD1A0DFEB3}" dt="2020-10-21T03:47:43.831" v="456" actId="113"/>
          <ac:spMkLst>
            <pc:docMk/>
            <pc:sldMk cId="3570930694" sldId="478"/>
            <ac:spMk id="45" creationId="{DFBF3190-DDF2-A344-ACC8-A50C0C69099E}"/>
          </ac:spMkLst>
        </pc:spChg>
        <pc:spChg chg="mod topLvl">
          <ac:chgData name="Yujie Ren" userId="8a3dad18-bee7-4c0f-bc66-61bf3b758d42" providerId="ADAL" clId="{8384AB30-1EC7-5C49-9528-92FD1A0DFEB3}" dt="2020-10-21T03:46:13.661" v="442" actId="165"/>
          <ac:spMkLst>
            <pc:docMk/>
            <pc:sldMk cId="3570930694" sldId="478"/>
            <ac:spMk id="48" creationId="{0DF527E9-E334-9C4A-8A51-9F79A441E341}"/>
          </ac:spMkLst>
        </pc:spChg>
        <pc:spChg chg="mod">
          <ac:chgData name="Yujie Ren" userId="8a3dad18-bee7-4c0f-bc66-61bf3b758d42" providerId="ADAL" clId="{8384AB30-1EC7-5C49-9528-92FD1A0DFEB3}" dt="2020-10-21T03:40:09.383" v="393" actId="3064"/>
          <ac:spMkLst>
            <pc:docMk/>
            <pc:sldMk cId="3570930694" sldId="478"/>
            <ac:spMk id="71" creationId="{86206836-7502-1746-B4B0-55CFF29E8ABE}"/>
          </ac:spMkLst>
        </pc:spChg>
        <pc:spChg chg="mod topLvl">
          <ac:chgData name="Yujie Ren" userId="8a3dad18-bee7-4c0f-bc66-61bf3b758d42" providerId="ADAL" clId="{8384AB30-1EC7-5C49-9528-92FD1A0DFEB3}" dt="2020-10-21T03:45:40.142" v="437" actId="478"/>
          <ac:spMkLst>
            <pc:docMk/>
            <pc:sldMk cId="3570930694" sldId="478"/>
            <ac:spMk id="78" creationId="{68ADD9BF-BF7B-5A43-9C54-9B059A568CD5}"/>
          </ac:spMkLst>
        </pc:spChg>
        <pc:spChg chg="mod">
          <ac:chgData name="Yujie Ren" userId="8a3dad18-bee7-4c0f-bc66-61bf3b758d42" providerId="ADAL" clId="{8384AB30-1EC7-5C49-9528-92FD1A0DFEB3}" dt="2020-10-21T03:42:11.602" v="413" actId="20577"/>
          <ac:spMkLst>
            <pc:docMk/>
            <pc:sldMk cId="3570930694" sldId="478"/>
            <ac:spMk id="106" creationId="{927D32CA-A040-CB40-942C-CC14804E968B}"/>
          </ac:spMkLst>
        </pc:spChg>
        <pc:grpChg chg="add del mod">
          <ac:chgData name="Yujie Ren" userId="8a3dad18-bee7-4c0f-bc66-61bf3b758d42" providerId="ADAL" clId="{8384AB30-1EC7-5C49-9528-92FD1A0DFEB3}" dt="2020-10-21T03:46:24.032" v="443" actId="164"/>
          <ac:grpSpMkLst>
            <pc:docMk/>
            <pc:sldMk cId="3570930694" sldId="478"/>
            <ac:grpSpMk id="3" creationId="{99DA068E-D406-474B-AEDB-4946CE4F61F9}"/>
          </ac:grpSpMkLst>
        </pc:grpChg>
        <pc:grpChg chg="add del mod">
          <ac:chgData name="Yujie Ren" userId="8a3dad18-bee7-4c0f-bc66-61bf3b758d42" providerId="ADAL" clId="{8384AB30-1EC7-5C49-9528-92FD1A0DFEB3}" dt="2020-10-21T03:42:47.124" v="416" actId="164"/>
          <ac:grpSpMkLst>
            <pc:docMk/>
            <pc:sldMk cId="3570930694" sldId="478"/>
            <ac:grpSpMk id="6" creationId="{8E2532CC-BDEC-7C47-BFF5-D838780A0124}"/>
          </ac:grpSpMkLst>
        </pc:grpChg>
        <pc:grpChg chg="add mod">
          <ac:chgData name="Yujie Ren" userId="8a3dad18-bee7-4c0f-bc66-61bf3b758d42" providerId="ADAL" clId="{8384AB30-1EC7-5C49-9528-92FD1A0DFEB3}" dt="2020-10-21T03:42:47.124" v="416" actId="164"/>
          <ac:grpSpMkLst>
            <pc:docMk/>
            <pc:sldMk cId="3570930694" sldId="478"/>
            <ac:grpSpMk id="8" creationId="{19C83CF4-0332-F24D-AA32-6F1E7E354E63}"/>
          </ac:grpSpMkLst>
        </pc:grpChg>
        <pc:grpChg chg="add mod">
          <ac:chgData name="Yujie Ren" userId="8a3dad18-bee7-4c0f-bc66-61bf3b758d42" providerId="ADAL" clId="{8384AB30-1EC7-5C49-9528-92FD1A0DFEB3}" dt="2020-10-21T03:43:11.546" v="419" actId="164"/>
          <ac:grpSpMkLst>
            <pc:docMk/>
            <pc:sldMk cId="3570930694" sldId="478"/>
            <ac:grpSpMk id="9" creationId="{49E71216-17E3-564E-BC2C-D9CD20409D36}"/>
          </ac:grpSpMkLst>
        </pc:grpChg>
        <pc:grpChg chg="add mod">
          <ac:chgData name="Yujie Ren" userId="8a3dad18-bee7-4c0f-bc66-61bf3b758d42" providerId="ADAL" clId="{8384AB30-1EC7-5C49-9528-92FD1A0DFEB3}" dt="2020-10-21T03:46:29.687" v="444" actId="1076"/>
          <ac:grpSpMkLst>
            <pc:docMk/>
            <pc:sldMk cId="3570930694" sldId="478"/>
            <ac:grpSpMk id="12" creationId="{96994CBC-DC19-C74B-8DF3-C4C930093A15}"/>
          </ac:grpSpMkLst>
        </pc:grpChg>
        <pc:grpChg chg="add del mod">
          <ac:chgData name="Yujie Ren" userId="8a3dad18-bee7-4c0f-bc66-61bf3b758d42" providerId="ADAL" clId="{8384AB30-1EC7-5C49-9528-92FD1A0DFEB3}" dt="2020-10-21T03:47:33.042" v="453" actId="1076"/>
          <ac:grpSpMkLst>
            <pc:docMk/>
            <pc:sldMk cId="3570930694" sldId="478"/>
            <ac:grpSpMk id="19" creationId="{83AF36FC-2DA7-C443-AA8E-5C5123043B2E}"/>
          </ac:grpSpMkLst>
        </pc:grpChg>
        <pc:grpChg chg="mod">
          <ac:chgData name="Yujie Ren" userId="8a3dad18-bee7-4c0f-bc66-61bf3b758d42" providerId="ADAL" clId="{8384AB30-1EC7-5C49-9528-92FD1A0DFEB3}" dt="2020-10-21T03:47:38.406" v="454" actId="1076"/>
          <ac:grpSpMkLst>
            <pc:docMk/>
            <pc:sldMk cId="3570930694" sldId="478"/>
            <ac:grpSpMk id="21" creationId="{79D120DD-4AEC-5342-8378-71037C9C9899}"/>
          </ac:grpSpMkLst>
        </pc:grpChg>
        <pc:grpChg chg="del">
          <ac:chgData name="Yujie Ren" userId="8a3dad18-bee7-4c0f-bc66-61bf3b758d42" providerId="ADAL" clId="{8384AB30-1EC7-5C49-9528-92FD1A0DFEB3}" dt="2020-10-21T03:39:21.596" v="386" actId="478"/>
          <ac:grpSpMkLst>
            <pc:docMk/>
            <pc:sldMk cId="3570930694" sldId="478"/>
            <ac:grpSpMk id="77" creationId="{4B40B317-1E09-B94F-87E9-6BAEC5F22ED0}"/>
          </ac:grpSpMkLst>
        </pc:grpChg>
        <pc:grpChg chg="del">
          <ac:chgData name="Yujie Ren" userId="8a3dad18-bee7-4c0f-bc66-61bf3b758d42" providerId="ADAL" clId="{8384AB30-1EC7-5C49-9528-92FD1A0DFEB3}" dt="2020-10-21T03:39:24.278" v="387" actId="478"/>
          <ac:grpSpMkLst>
            <pc:docMk/>
            <pc:sldMk cId="3570930694" sldId="478"/>
            <ac:grpSpMk id="90" creationId="{51A249E5-5790-2943-B398-7192E00922C7}"/>
          </ac:grpSpMkLst>
        </pc:grpChg>
        <pc:grpChg chg="add mod">
          <ac:chgData name="Yujie Ren" userId="8a3dad18-bee7-4c0f-bc66-61bf3b758d42" providerId="ADAL" clId="{8384AB30-1EC7-5C49-9528-92FD1A0DFEB3}" dt="2020-10-21T03:43:11.546" v="419" actId="164"/>
          <ac:grpSpMkLst>
            <pc:docMk/>
            <pc:sldMk cId="3570930694" sldId="478"/>
            <ac:grpSpMk id="101" creationId="{DE8B3FD0-5929-294F-BF0D-0BF474D9BB30}"/>
          </ac:grpSpMkLst>
        </pc:grpChg>
        <pc:picChg chg="mod topLvl">
          <ac:chgData name="Yujie Ren" userId="8a3dad18-bee7-4c0f-bc66-61bf3b758d42" providerId="ADAL" clId="{8384AB30-1EC7-5C49-9528-92FD1A0DFEB3}" dt="2020-10-21T03:46:13.661" v="442" actId="165"/>
          <ac:picMkLst>
            <pc:docMk/>
            <pc:sldMk cId="3570930694" sldId="478"/>
            <ac:picMk id="7" creationId="{A7CDE1E1-833E-3745-8DF9-442BEFE51227}"/>
          </ac:picMkLst>
        </pc:picChg>
        <pc:picChg chg="mod">
          <ac:chgData name="Yujie Ren" userId="8a3dad18-bee7-4c0f-bc66-61bf3b758d42" providerId="ADAL" clId="{8384AB30-1EC7-5C49-9528-92FD1A0DFEB3}" dt="2020-10-21T03:41:18.063" v="402" actId="1076"/>
          <ac:picMkLst>
            <pc:docMk/>
            <pc:sldMk cId="3570930694" sldId="478"/>
            <ac:picMk id="63" creationId="{49A54872-D4D3-834C-9AC6-2D1DC4F5F915}"/>
          </ac:picMkLst>
        </pc:picChg>
        <pc:picChg chg="mod topLvl">
          <ac:chgData name="Yujie Ren" userId="8a3dad18-bee7-4c0f-bc66-61bf3b758d42" providerId="ADAL" clId="{8384AB30-1EC7-5C49-9528-92FD1A0DFEB3}" dt="2020-10-21T03:46:13.661" v="442" actId="165"/>
          <ac:picMkLst>
            <pc:docMk/>
            <pc:sldMk cId="3570930694" sldId="478"/>
            <ac:picMk id="64" creationId="{82D60AB1-7172-874E-A3D6-282FD00F050D}"/>
          </ac:picMkLst>
        </pc:picChg>
        <pc:picChg chg="mod">
          <ac:chgData name="Yujie Ren" userId="8a3dad18-bee7-4c0f-bc66-61bf3b758d42" providerId="ADAL" clId="{8384AB30-1EC7-5C49-9528-92FD1A0DFEB3}" dt="2020-10-21T03:41:15.226" v="401" actId="1076"/>
          <ac:picMkLst>
            <pc:docMk/>
            <pc:sldMk cId="3570930694" sldId="478"/>
            <ac:picMk id="67" creationId="{43DED7B5-8B0D-E948-812C-F4FE4B723D7D}"/>
          </ac:picMkLst>
        </pc:picChg>
        <pc:picChg chg="mod">
          <ac:chgData name="Yujie Ren" userId="8a3dad18-bee7-4c0f-bc66-61bf3b758d42" providerId="ADAL" clId="{8384AB30-1EC7-5C49-9528-92FD1A0DFEB3}" dt="2020-10-21T03:46:24.032" v="443" actId="164"/>
          <ac:picMkLst>
            <pc:docMk/>
            <pc:sldMk cId="3570930694" sldId="478"/>
            <ac:picMk id="68" creationId="{345BC6D6-09D1-6A4C-935B-41A6AF56C11B}"/>
          </ac:picMkLst>
        </pc:picChg>
        <pc:picChg chg="del">
          <ac:chgData name="Yujie Ren" userId="8a3dad18-bee7-4c0f-bc66-61bf3b758d42" providerId="ADAL" clId="{8384AB30-1EC7-5C49-9528-92FD1A0DFEB3}" dt="2020-10-21T03:41:10.669" v="400" actId="478"/>
          <ac:picMkLst>
            <pc:docMk/>
            <pc:sldMk cId="3570930694" sldId="478"/>
            <ac:picMk id="69" creationId="{56A8AC2B-FA0B-D041-A62D-D127A1A7B271}"/>
          </ac:picMkLst>
        </pc:picChg>
        <pc:cxnChg chg="add del mod topLvl">
          <ac:chgData name="Yujie Ren" userId="8a3dad18-bee7-4c0f-bc66-61bf3b758d42" providerId="ADAL" clId="{8384AB30-1EC7-5C49-9528-92FD1A0DFEB3}" dt="2020-10-21T03:46:56.869" v="448" actId="14100"/>
          <ac:cxnSpMkLst>
            <pc:docMk/>
            <pc:sldMk cId="3570930694" sldId="478"/>
            <ac:cxnSpMk id="53" creationId="{4482B8A8-B846-7840-9366-25CB473289B2}"/>
          </ac:cxnSpMkLst>
        </pc:cxnChg>
        <pc:cxnChg chg="mod topLvl">
          <ac:chgData name="Yujie Ren" userId="8a3dad18-bee7-4c0f-bc66-61bf3b758d42" providerId="ADAL" clId="{8384AB30-1EC7-5C49-9528-92FD1A0DFEB3}" dt="2020-10-21T03:46:13.661" v="442" actId="165"/>
          <ac:cxnSpMkLst>
            <pc:docMk/>
            <pc:sldMk cId="3570930694" sldId="478"/>
            <ac:cxnSpMk id="55" creationId="{C0091A01-28D3-3B4D-8BF6-7683F1698E1E}"/>
          </ac:cxnSpMkLst>
        </pc:cxnChg>
        <pc:cxnChg chg="mod topLvl">
          <ac:chgData name="Yujie Ren" userId="8a3dad18-bee7-4c0f-bc66-61bf3b758d42" providerId="ADAL" clId="{8384AB30-1EC7-5C49-9528-92FD1A0DFEB3}" dt="2020-10-21T03:46:13.661" v="442" actId="165"/>
          <ac:cxnSpMkLst>
            <pc:docMk/>
            <pc:sldMk cId="3570930694" sldId="478"/>
            <ac:cxnSpMk id="57" creationId="{F0D59AC2-0D16-8C4B-9A28-C0AF6A42CBB2}"/>
          </ac:cxnSpMkLst>
        </pc:cxnChg>
        <pc:cxnChg chg="mod topLvl">
          <ac:chgData name="Yujie Ren" userId="8a3dad18-bee7-4c0f-bc66-61bf3b758d42" providerId="ADAL" clId="{8384AB30-1EC7-5C49-9528-92FD1A0DFEB3}" dt="2020-10-21T03:46:13.661" v="442" actId="165"/>
          <ac:cxnSpMkLst>
            <pc:docMk/>
            <pc:sldMk cId="3570930694" sldId="478"/>
            <ac:cxnSpMk id="59" creationId="{727EAF59-7B4A-CB4B-93E0-13087EB95544}"/>
          </ac:cxnSpMkLst>
        </pc:cxnChg>
        <pc:cxnChg chg="mod topLvl">
          <ac:chgData name="Yujie Ren" userId="8a3dad18-bee7-4c0f-bc66-61bf3b758d42" providerId="ADAL" clId="{8384AB30-1EC7-5C49-9528-92FD1A0DFEB3}" dt="2020-10-21T03:46:13.661" v="442" actId="165"/>
          <ac:cxnSpMkLst>
            <pc:docMk/>
            <pc:sldMk cId="3570930694" sldId="478"/>
            <ac:cxnSpMk id="60" creationId="{D7C3219F-3535-9C43-B68D-5951F3FEFEA8}"/>
          </ac:cxnSpMkLst>
        </pc:cxnChg>
        <pc:cxnChg chg="mod topLvl">
          <ac:chgData name="Yujie Ren" userId="8a3dad18-bee7-4c0f-bc66-61bf3b758d42" providerId="ADAL" clId="{8384AB30-1EC7-5C49-9528-92FD1A0DFEB3}" dt="2020-10-21T03:46:13.661" v="442" actId="165"/>
          <ac:cxnSpMkLst>
            <pc:docMk/>
            <pc:sldMk cId="3570930694" sldId="478"/>
            <ac:cxnSpMk id="61" creationId="{CEB228FD-D15D-D44B-8E95-3B8E647ED717}"/>
          </ac:cxnSpMkLst>
        </pc:cxnChg>
        <pc:cxnChg chg="mod topLvl">
          <ac:chgData name="Yujie Ren" userId="8a3dad18-bee7-4c0f-bc66-61bf3b758d42" providerId="ADAL" clId="{8384AB30-1EC7-5C49-9528-92FD1A0DFEB3}" dt="2020-10-21T03:46:13.661" v="442" actId="165"/>
          <ac:cxnSpMkLst>
            <pc:docMk/>
            <pc:sldMk cId="3570930694" sldId="478"/>
            <ac:cxnSpMk id="65" creationId="{6F9C3E7E-D3F4-3A4D-923A-CB44DEEA45FD}"/>
          </ac:cxnSpMkLst>
        </pc:cxnChg>
        <pc:cxnChg chg="add mod">
          <ac:chgData name="Yujie Ren" userId="8a3dad18-bee7-4c0f-bc66-61bf3b758d42" providerId="ADAL" clId="{8384AB30-1EC7-5C49-9528-92FD1A0DFEB3}" dt="2020-10-21T03:42:47.124" v="416" actId="164"/>
          <ac:cxnSpMkLst>
            <pc:docMk/>
            <pc:sldMk cId="3570930694" sldId="478"/>
            <ac:cxnSpMk id="66" creationId="{298176AE-8224-144E-845C-72DA0C95212E}"/>
          </ac:cxnSpMkLst>
        </pc:cxnChg>
        <pc:cxnChg chg="add mod">
          <ac:chgData name="Yujie Ren" userId="8a3dad18-bee7-4c0f-bc66-61bf3b758d42" providerId="ADAL" clId="{8384AB30-1EC7-5C49-9528-92FD1A0DFEB3}" dt="2020-10-21T03:42:47.124" v="416" actId="164"/>
          <ac:cxnSpMkLst>
            <pc:docMk/>
            <pc:sldMk cId="3570930694" sldId="478"/>
            <ac:cxnSpMk id="70" creationId="{3E8C10B8-177D-2E49-A083-4978DA4F6456}"/>
          </ac:cxnSpMkLst>
        </pc:cxnChg>
        <pc:cxnChg chg="del">
          <ac:chgData name="Yujie Ren" userId="8a3dad18-bee7-4c0f-bc66-61bf3b758d42" providerId="ADAL" clId="{8384AB30-1EC7-5C49-9528-92FD1A0DFEB3}" dt="2020-10-21T03:40:19.282" v="394" actId="478"/>
          <ac:cxnSpMkLst>
            <pc:docMk/>
            <pc:sldMk cId="3570930694" sldId="478"/>
            <ac:cxnSpMk id="72" creationId="{4FE0D3AB-3B17-8F4F-A8BF-FDAD8F0A3AC2}"/>
          </ac:cxnSpMkLst>
        </pc:cxnChg>
        <pc:cxnChg chg="mod">
          <ac:chgData name="Yujie Ren" userId="8a3dad18-bee7-4c0f-bc66-61bf3b758d42" providerId="ADAL" clId="{8384AB30-1EC7-5C49-9528-92FD1A0DFEB3}" dt="2020-10-21T03:41:26.782" v="404" actId="14100"/>
          <ac:cxnSpMkLst>
            <pc:docMk/>
            <pc:sldMk cId="3570930694" sldId="478"/>
            <ac:cxnSpMk id="73" creationId="{807A294B-EC1B-2449-B43F-C6109D607199}"/>
          </ac:cxnSpMkLst>
        </pc:cxnChg>
        <pc:cxnChg chg="del">
          <ac:chgData name="Yujie Ren" userId="8a3dad18-bee7-4c0f-bc66-61bf3b758d42" providerId="ADAL" clId="{8384AB30-1EC7-5C49-9528-92FD1A0DFEB3}" dt="2020-10-21T03:40:23.930" v="397" actId="478"/>
          <ac:cxnSpMkLst>
            <pc:docMk/>
            <pc:sldMk cId="3570930694" sldId="478"/>
            <ac:cxnSpMk id="74" creationId="{5463547D-B47E-594E-B347-E8EA9BF772BB}"/>
          </ac:cxnSpMkLst>
        </pc:cxnChg>
        <pc:cxnChg chg="del">
          <ac:chgData name="Yujie Ren" userId="8a3dad18-bee7-4c0f-bc66-61bf3b758d42" providerId="ADAL" clId="{8384AB30-1EC7-5C49-9528-92FD1A0DFEB3}" dt="2020-10-21T03:40:52.963" v="398" actId="478"/>
          <ac:cxnSpMkLst>
            <pc:docMk/>
            <pc:sldMk cId="3570930694" sldId="478"/>
            <ac:cxnSpMk id="75" creationId="{4749D12A-5A18-A446-84B8-460F71584672}"/>
          </ac:cxnSpMkLst>
        </pc:cxnChg>
        <pc:cxnChg chg="mod">
          <ac:chgData name="Yujie Ren" userId="8a3dad18-bee7-4c0f-bc66-61bf3b758d42" providerId="ADAL" clId="{8384AB30-1EC7-5C49-9528-92FD1A0DFEB3}" dt="2020-10-21T03:46:51.179" v="447" actId="14100"/>
          <ac:cxnSpMkLst>
            <pc:docMk/>
            <pc:sldMk cId="3570930694" sldId="478"/>
            <ac:cxnSpMk id="76" creationId="{4A3F6673-D42B-8C4D-B205-9A544C96ADE7}"/>
          </ac:cxnSpMkLst>
        </pc:cxnChg>
        <pc:cxnChg chg="add mod">
          <ac:chgData name="Yujie Ren" userId="8a3dad18-bee7-4c0f-bc66-61bf3b758d42" providerId="ADAL" clId="{8384AB30-1EC7-5C49-9528-92FD1A0DFEB3}" dt="2020-10-21T03:43:11.546" v="419" actId="164"/>
          <ac:cxnSpMkLst>
            <pc:docMk/>
            <pc:sldMk cId="3570930694" sldId="478"/>
            <ac:cxnSpMk id="108" creationId="{FDED5267-38DF-9E4B-849E-3B218A8EA665}"/>
          </ac:cxnSpMkLst>
        </pc:cxnChg>
        <pc:cxnChg chg="add mod">
          <ac:chgData name="Yujie Ren" userId="8a3dad18-bee7-4c0f-bc66-61bf3b758d42" providerId="ADAL" clId="{8384AB30-1EC7-5C49-9528-92FD1A0DFEB3}" dt="2020-10-21T03:43:11.546" v="419" actId="164"/>
          <ac:cxnSpMkLst>
            <pc:docMk/>
            <pc:sldMk cId="3570930694" sldId="478"/>
            <ac:cxnSpMk id="109" creationId="{0D15B444-4754-4747-84F5-5DA17536ED1A}"/>
          </ac:cxnSpMkLst>
        </pc:cxnChg>
        <pc:cxnChg chg="add del">
          <ac:chgData name="Yujie Ren" userId="8a3dad18-bee7-4c0f-bc66-61bf3b758d42" providerId="ADAL" clId="{8384AB30-1EC7-5C49-9528-92FD1A0DFEB3}" dt="2020-10-21T03:45:39.470" v="436"/>
          <ac:cxnSpMkLst>
            <pc:docMk/>
            <pc:sldMk cId="3570930694" sldId="478"/>
            <ac:cxnSpMk id="110" creationId="{F53CD6B4-C9E7-6145-BBDF-A3D18CC8B31A}"/>
          </ac:cxnSpMkLst>
        </pc:cxnChg>
      </pc:sldChg>
      <pc:sldChg chg="modSp">
        <pc:chgData name="Yujie Ren" userId="8a3dad18-bee7-4c0f-bc66-61bf3b758d42" providerId="ADAL" clId="{8384AB30-1EC7-5C49-9528-92FD1A0DFEB3}" dt="2020-10-22T21:28:40.569" v="2953" actId="255"/>
        <pc:sldMkLst>
          <pc:docMk/>
          <pc:sldMk cId="265109869" sldId="479"/>
        </pc:sldMkLst>
        <pc:spChg chg="mod">
          <ac:chgData name="Yujie Ren" userId="8a3dad18-bee7-4c0f-bc66-61bf3b758d42" providerId="ADAL" clId="{8384AB30-1EC7-5C49-9528-92FD1A0DFEB3}" dt="2020-10-22T21:28:40.569" v="2953" actId="255"/>
          <ac:spMkLst>
            <pc:docMk/>
            <pc:sldMk cId="265109869" sldId="479"/>
            <ac:spMk id="47" creationId="{00000000-0000-0000-0000-000000000000}"/>
          </ac:spMkLst>
        </pc:spChg>
      </pc:sldChg>
      <pc:sldChg chg="del">
        <pc:chgData name="Yujie Ren" userId="8a3dad18-bee7-4c0f-bc66-61bf3b758d42" providerId="ADAL" clId="{8384AB30-1EC7-5C49-9528-92FD1A0DFEB3}" dt="2020-10-21T16:11:03.236" v="686" actId="2696"/>
        <pc:sldMkLst>
          <pc:docMk/>
          <pc:sldMk cId="1966903201" sldId="480"/>
        </pc:sldMkLst>
      </pc:sldChg>
      <pc:sldChg chg="modSp">
        <pc:chgData name="Yujie Ren" userId="8a3dad18-bee7-4c0f-bc66-61bf3b758d42" providerId="ADAL" clId="{8384AB30-1EC7-5C49-9528-92FD1A0DFEB3}" dt="2020-10-22T21:29:18.817" v="2957" actId="255"/>
        <pc:sldMkLst>
          <pc:docMk/>
          <pc:sldMk cId="1834167252" sldId="481"/>
        </pc:sldMkLst>
        <pc:spChg chg="mod">
          <ac:chgData name="Yujie Ren" userId="8a3dad18-bee7-4c0f-bc66-61bf3b758d42" providerId="ADAL" clId="{8384AB30-1EC7-5C49-9528-92FD1A0DFEB3}" dt="2020-10-22T21:29:18.817" v="2957" actId="255"/>
          <ac:spMkLst>
            <pc:docMk/>
            <pc:sldMk cId="1834167252" sldId="481"/>
            <ac:spMk id="8" creationId="{0A3D96FD-0466-054F-90BB-E973C0FE9B5E}"/>
          </ac:spMkLst>
        </pc:spChg>
      </pc:sldChg>
      <pc:sldChg chg="del">
        <pc:chgData name="Yujie Ren" userId="8a3dad18-bee7-4c0f-bc66-61bf3b758d42" providerId="ADAL" clId="{8384AB30-1EC7-5C49-9528-92FD1A0DFEB3}" dt="2020-10-22T21:40:26.995" v="3018" actId="2696"/>
        <pc:sldMkLst>
          <pc:docMk/>
          <pc:sldMk cId="3151978905" sldId="482"/>
        </pc:sldMkLst>
      </pc:sldChg>
      <pc:sldChg chg="modSp">
        <pc:chgData name="Yujie Ren" userId="8a3dad18-bee7-4c0f-bc66-61bf3b758d42" providerId="ADAL" clId="{8384AB30-1EC7-5C49-9528-92FD1A0DFEB3}" dt="2020-10-22T21:31:56.199" v="2961" actId="255"/>
        <pc:sldMkLst>
          <pc:docMk/>
          <pc:sldMk cId="460165006" sldId="483"/>
        </pc:sldMkLst>
        <pc:spChg chg="mod">
          <ac:chgData name="Yujie Ren" userId="8a3dad18-bee7-4c0f-bc66-61bf3b758d42" providerId="ADAL" clId="{8384AB30-1EC7-5C49-9528-92FD1A0DFEB3}" dt="2020-10-22T21:31:56.199" v="2961" actId="255"/>
          <ac:spMkLst>
            <pc:docMk/>
            <pc:sldMk cId="460165006" sldId="483"/>
            <ac:spMk id="8" creationId="{0A3D96FD-0466-054F-90BB-E973C0FE9B5E}"/>
          </ac:spMkLst>
        </pc:spChg>
      </pc:sldChg>
      <pc:sldChg chg="del">
        <pc:chgData name="Yujie Ren" userId="8a3dad18-bee7-4c0f-bc66-61bf3b758d42" providerId="ADAL" clId="{8384AB30-1EC7-5C49-9528-92FD1A0DFEB3}" dt="2020-10-22T21:40:32.059" v="3021" actId="2696"/>
        <pc:sldMkLst>
          <pc:docMk/>
          <pc:sldMk cId="721675358" sldId="484"/>
        </pc:sldMkLst>
      </pc:sldChg>
      <pc:sldChg chg="modSp">
        <pc:chgData name="Yujie Ren" userId="8a3dad18-bee7-4c0f-bc66-61bf3b758d42" providerId="ADAL" clId="{8384AB30-1EC7-5C49-9528-92FD1A0DFEB3}" dt="2020-10-22T21:32:08.750" v="2974" actId="20577"/>
        <pc:sldMkLst>
          <pc:docMk/>
          <pc:sldMk cId="2783099105" sldId="485"/>
        </pc:sldMkLst>
        <pc:spChg chg="mod">
          <ac:chgData name="Yujie Ren" userId="8a3dad18-bee7-4c0f-bc66-61bf3b758d42" providerId="ADAL" clId="{8384AB30-1EC7-5C49-9528-92FD1A0DFEB3}" dt="2020-10-22T21:32:08.750" v="2974" actId="20577"/>
          <ac:spMkLst>
            <pc:docMk/>
            <pc:sldMk cId="2783099105" sldId="485"/>
            <ac:spMk id="5" creationId="{7EF0CA2C-99CA-3344-9EF0-9DE713CCC236}"/>
          </ac:spMkLst>
        </pc:spChg>
      </pc:sldChg>
      <pc:sldChg chg="del">
        <pc:chgData name="Yujie Ren" userId="8a3dad18-bee7-4c0f-bc66-61bf3b758d42" providerId="ADAL" clId="{8384AB30-1EC7-5C49-9528-92FD1A0DFEB3}" dt="2020-10-22T21:40:33.532" v="3022" actId="2696"/>
        <pc:sldMkLst>
          <pc:docMk/>
          <pc:sldMk cId="762845195" sldId="486"/>
        </pc:sldMkLst>
      </pc:sldChg>
      <pc:sldChg chg="modSp">
        <pc:chgData name="Yujie Ren" userId="8a3dad18-bee7-4c0f-bc66-61bf3b758d42" providerId="ADAL" clId="{8384AB30-1EC7-5C49-9528-92FD1A0DFEB3}" dt="2020-10-22T21:32:44.225" v="2979" actId="255"/>
        <pc:sldMkLst>
          <pc:docMk/>
          <pc:sldMk cId="2428904377" sldId="487"/>
        </pc:sldMkLst>
        <pc:spChg chg="mod">
          <ac:chgData name="Yujie Ren" userId="8a3dad18-bee7-4c0f-bc66-61bf3b758d42" providerId="ADAL" clId="{8384AB30-1EC7-5C49-9528-92FD1A0DFEB3}" dt="2020-10-22T21:32:44.225" v="2979" actId="255"/>
          <ac:spMkLst>
            <pc:docMk/>
            <pc:sldMk cId="2428904377" sldId="487"/>
            <ac:spMk id="9" creationId="{292DC516-34F5-3548-91E6-FC7247D1F75C}"/>
          </ac:spMkLst>
        </pc:spChg>
      </pc:sldChg>
      <pc:sldChg chg="modSp">
        <pc:chgData name="Yujie Ren" userId="8a3dad18-bee7-4c0f-bc66-61bf3b758d42" providerId="ADAL" clId="{8384AB30-1EC7-5C49-9528-92FD1A0DFEB3}" dt="2020-10-22T21:32:57.452" v="2980" actId="255"/>
        <pc:sldMkLst>
          <pc:docMk/>
          <pc:sldMk cId="2118822859" sldId="488"/>
        </pc:sldMkLst>
        <pc:spChg chg="mod">
          <ac:chgData name="Yujie Ren" userId="8a3dad18-bee7-4c0f-bc66-61bf3b758d42" providerId="ADAL" clId="{8384AB30-1EC7-5C49-9528-92FD1A0DFEB3}" dt="2020-10-22T21:32:57.452" v="2980" actId="255"/>
          <ac:spMkLst>
            <pc:docMk/>
            <pc:sldMk cId="2118822859" sldId="488"/>
            <ac:spMk id="8" creationId="{0A3D96FD-0466-054F-90BB-E973C0FE9B5E}"/>
          </ac:spMkLst>
        </pc:spChg>
      </pc:sldChg>
      <pc:sldChg chg="addSp modSp modAnim">
        <pc:chgData name="Yujie Ren" userId="8a3dad18-bee7-4c0f-bc66-61bf3b758d42" providerId="ADAL" clId="{8384AB30-1EC7-5C49-9528-92FD1A0DFEB3}" dt="2020-10-22T21:33:08.199" v="2982" actId="255"/>
        <pc:sldMkLst>
          <pc:docMk/>
          <pc:sldMk cId="1375144393" sldId="489"/>
        </pc:sldMkLst>
        <pc:spChg chg="mod">
          <ac:chgData name="Yujie Ren" userId="8a3dad18-bee7-4c0f-bc66-61bf3b758d42" providerId="ADAL" clId="{8384AB30-1EC7-5C49-9528-92FD1A0DFEB3}" dt="2020-10-22T00:31:16.037" v="1862" actId="1076"/>
          <ac:spMkLst>
            <pc:docMk/>
            <pc:sldMk cId="1375144393" sldId="489"/>
            <ac:spMk id="5" creationId="{CE03ED12-CA04-2B40-A7D4-629DE0B42941}"/>
          </ac:spMkLst>
        </pc:spChg>
        <pc:spChg chg="mod">
          <ac:chgData name="Yujie Ren" userId="8a3dad18-bee7-4c0f-bc66-61bf3b758d42" providerId="ADAL" clId="{8384AB30-1EC7-5C49-9528-92FD1A0DFEB3}" dt="2020-10-22T00:31:11.965" v="1861" actId="1076"/>
          <ac:spMkLst>
            <pc:docMk/>
            <pc:sldMk cId="1375144393" sldId="489"/>
            <ac:spMk id="9" creationId="{1D8588C3-D137-0F44-824B-D2F47B3F3F1C}"/>
          </ac:spMkLst>
        </pc:spChg>
        <pc:spChg chg="mod">
          <ac:chgData name="Yujie Ren" userId="8a3dad18-bee7-4c0f-bc66-61bf3b758d42" providerId="ADAL" clId="{8384AB30-1EC7-5C49-9528-92FD1A0DFEB3}" dt="2020-10-22T00:31:11.965" v="1861" actId="1076"/>
          <ac:spMkLst>
            <pc:docMk/>
            <pc:sldMk cId="1375144393" sldId="489"/>
            <ac:spMk id="10" creationId="{E3753916-ADE7-3842-A8C3-D04D403A8F6E}"/>
          </ac:spMkLst>
        </pc:spChg>
        <pc:spChg chg="mod">
          <ac:chgData name="Yujie Ren" userId="8a3dad18-bee7-4c0f-bc66-61bf3b758d42" providerId="ADAL" clId="{8384AB30-1EC7-5C49-9528-92FD1A0DFEB3}" dt="2020-10-22T00:31:11.965" v="1861" actId="1076"/>
          <ac:spMkLst>
            <pc:docMk/>
            <pc:sldMk cId="1375144393" sldId="489"/>
            <ac:spMk id="16" creationId="{A9F90FF9-F05A-8344-8D67-C8DDA0685748}"/>
          </ac:spMkLst>
        </pc:spChg>
        <pc:spChg chg="mod">
          <ac:chgData name="Yujie Ren" userId="8a3dad18-bee7-4c0f-bc66-61bf3b758d42" providerId="ADAL" clId="{8384AB30-1EC7-5C49-9528-92FD1A0DFEB3}" dt="2020-10-22T00:31:11.965" v="1861" actId="1076"/>
          <ac:spMkLst>
            <pc:docMk/>
            <pc:sldMk cId="1375144393" sldId="489"/>
            <ac:spMk id="18" creationId="{70D64B40-4041-FF4A-82EE-F969C3F1B024}"/>
          </ac:spMkLst>
        </pc:spChg>
        <pc:spChg chg="mod">
          <ac:chgData name="Yujie Ren" userId="8a3dad18-bee7-4c0f-bc66-61bf3b758d42" providerId="ADAL" clId="{8384AB30-1EC7-5C49-9528-92FD1A0DFEB3}" dt="2020-10-22T00:31:11.965" v="1861" actId="1076"/>
          <ac:spMkLst>
            <pc:docMk/>
            <pc:sldMk cId="1375144393" sldId="489"/>
            <ac:spMk id="19" creationId="{A76C0E52-6277-7947-A6E5-4A783F2D378A}"/>
          </ac:spMkLst>
        </pc:spChg>
        <pc:spChg chg="mod">
          <ac:chgData name="Yujie Ren" userId="8a3dad18-bee7-4c0f-bc66-61bf3b758d42" providerId="ADAL" clId="{8384AB30-1EC7-5C49-9528-92FD1A0DFEB3}" dt="2020-10-21T03:53:50.619" v="495" actId="1076"/>
          <ac:spMkLst>
            <pc:docMk/>
            <pc:sldMk cId="1375144393" sldId="489"/>
            <ac:spMk id="32" creationId="{A36A4AC3-32D2-2841-852F-70A35246A8B0}"/>
          </ac:spMkLst>
        </pc:spChg>
        <pc:spChg chg="mod">
          <ac:chgData name="Yujie Ren" userId="8a3dad18-bee7-4c0f-bc66-61bf3b758d42" providerId="ADAL" clId="{8384AB30-1EC7-5C49-9528-92FD1A0DFEB3}" dt="2020-10-22T21:33:08.199" v="2982" actId="255"/>
          <ac:spMkLst>
            <pc:docMk/>
            <pc:sldMk cId="1375144393" sldId="489"/>
            <ac:spMk id="42" creationId="{7E0C4B21-9297-0245-BC85-C043C7107F66}"/>
          </ac:spMkLst>
        </pc:spChg>
        <pc:spChg chg="mod">
          <ac:chgData name="Yujie Ren" userId="8a3dad18-bee7-4c0f-bc66-61bf3b758d42" providerId="ADAL" clId="{8384AB30-1EC7-5C49-9528-92FD1A0DFEB3}" dt="2020-10-22T00:31:28.661" v="1864" actId="1076"/>
          <ac:spMkLst>
            <pc:docMk/>
            <pc:sldMk cId="1375144393" sldId="489"/>
            <ac:spMk id="43" creationId="{EF12547C-9BA6-B848-A09D-3F41459A7824}"/>
          </ac:spMkLst>
        </pc:spChg>
        <pc:spChg chg="mod">
          <ac:chgData name="Yujie Ren" userId="8a3dad18-bee7-4c0f-bc66-61bf3b758d42" providerId="ADAL" clId="{8384AB30-1EC7-5C49-9528-92FD1A0DFEB3}" dt="2020-10-22T00:31:21.290" v="1863" actId="1076"/>
          <ac:spMkLst>
            <pc:docMk/>
            <pc:sldMk cId="1375144393" sldId="489"/>
            <ac:spMk id="44" creationId="{BB9718AD-9145-8243-AC84-C6DEEC6353F4}"/>
          </ac:spMkLst>
        </pc:spChg>
        <pc:grpChg chg="mod">
          <ac:chgData name="Yujie Ren" userId="8a3dad18-bee7-4c0f-bc66-61bf3b758d42" providerId="ADAL" clId="{8384AB30-1EC7-5C49-9528-92FD1A0DFEB3}" dt="2020-10-21T03:51:56.647" v="476" actId="571"/>
          <ac:grpSpMkLst>
            <pc:docMk/>
            <pc:sldMk cId="1375144393" sldId="489"/>
            <ac:grpSpMk id="3" creationId="{A1B38502-54E6-1440-B3C4-949B7618C12E}"/>
          </ac:grpSpMkLst>
        </pc:grpChg>
        <pc:grpChg chg="mod">
          <ac:chgData name="Yujie Ren" userId="8a3dad18-bee7-4c0f-bc66-61bf3b758d42" providerId="ADAL" clId="{8384AB30-1EC7-5C49-9528-92FD1A0DFEB3}" dt="2020-10-21T03:53:54.702" v="496" actId="1076"/>
          <ac:grpSpMkLst>
            <pc:docMk/>
            <pc:sldMk cId="1375144393" sldId="489"/>
            <ac:grpSpMk id="6" creationId="{65B07495-207F-B449-B564-2BF5224E135B}"/>
          </ac:grpSpMkLst>
        </pc:grpChg>
        <pc:grpChg chg="mod">
          <ac:chgData name="Yujie Ren" userId="8a3dad18-bee7-4c0f-bc66-61bf3b758d42" providerId="ADAL" clId="{8384AB30-1EC7-5C49-9528-92FD1A0DFEB3}" dt="2020-10-21T03:53:33.559" v="492" actId="1076"/>
          <ac:grpSpMkLst>
            <pc:docMk/>
            <pc:sldMk cId="1375144393" sldId="489"/>
            <ac:grpSpMk id="8" creationId="{7728F2A2-74A3-0A48-B4E1-FFA8B7E12132}"/>
          </ac:grpSpMkLst>
        </pc:grpChg>
        <pc:picChg chg="mod">
          <ac:chgData name="Yujie Ren" userId="8a3dad18-bee7-4c0f-bc66-61bf3b758d42" providerId="ADAL" clId="{8384AB30-1EC7-5C49-9528-92FD1A0DFEB3}" dt="2020-10-21T03:53:20.803" v="489" actId="1076"/>
          <ac:picMkLst>
            <pc:docMk/>
            <pc:sldMk cId="1375144393" sldId="489"/>
            <ac:picMk id="28" creationId="{03B649C4-0B10-B249-A0C4-7E550CC910B0}"/>
          </ac:picMkLst>
        </pc:picChg>
        <pc:picChg chg="mod">
          <ac:chgData name="Yujie Ren" userId="8a3dad18-bee7-4c0f-bc66-61bf3b758d42" providerId="ADAL" clId="{8384AB30-1EC7-5C49-9528-92FD1A0DFEB3}" dt="2020-10-21T03:53:42.750" v="494" actId="1076"/>
          <ac:picMkLst>
            <pc:docMk/>
            <pc:sldMk cId="1375144393" sldId="489"/>
            <ac:picMk id="33" creationId="{C1F0251C-962F-914A-8717-118E9D9CE60B}"/>
          </ac:picMkLst>
        </pc:picChg>
        <pc:picChg chg="mod">
          <ac:chgData name="Yujie Ren" userId="8a3dad18-bee7-4c0f-bc66-61bf3b758d42" providerId="ADAL" clId="{8384AB30-1EC7-5C49-9528-92FD1A0DFEB3}" dt="2020-10-21T03:52:40.339" v="484" actId="1076"/>
          <ac:picMkLst>
            <pc:docMk/>
            <pc:sldMk cId="1375144393" sldId="489"/>
            <ac:picMk id="36" creationId="{D8562C16-D314-2E4D-A2FB-0CD380CC4E02}"/>
          </ac:picMkLst>
        </pc:picChg>
        <pc:picChg chg="mod">
          <ac:chgData name="Yujie Ren" userId="8a3dad18-bee7-4c0f-bc66-61bf3b758d42" providerId="ADAL" clId="{8384AB30-1EC7-5C49-9528-92FD1A0DFEB3}" dt="2020-10-21T03:53:25.123" v="490" actId="1076"/>
          <ac:picMkLst>
            <pc:docMk/>
            <pc:sldMk cId="1375144393" sldId="489"/>
            <ac:picMk id="38" creationId="{DABAE7FE-8835-D844-95DC-694A3D1CA2AD}"/>
          </ac:picMkLst>
        </pc:picChg>
        <pc:picChg chg="mod">
          <ac:chgData name="Yujie Ren" userId="8a3dad18-bee7-4c0f-bc66-61bf3b758d42" providerId="ADAL" clId="{8384AB30-1EC7-5C49-9528-92FD1A0DFEB3}" dt="2020-10-21T03:53:17.572" v="488" actId="1076"/>
          <ac:picMkLst>
            <pc:docMk/>
            <pc:sldMk cId="1375144393" sldId="489"/>
            <ac:picMk id="40" creationId="{3815D60D-CE76-304C-B6D3-630B42C5C858}"/>
          </ac:picMkLst>
        </pc:picChg>
        <pc:picChg chg="add mod">
          <ac:chgData name="Yujie Ren" userId="8a3dad18-bee7-4c0f-bc66-61bf3b758d42" providerId="ADAL" clId="{8384AB30-1EC7-5C49-9528-92FD1A0DFEB3}" dt="2020-10-21T03:51:56.647" v="476" actId="571"/>
          <ac:picMkLst>
            <pc:docMk/>
            <pc:sldMk cId="1375144393" sldId="489"/>
            <ac:picMk id="41" creationId="{9C53D75F-901D-E54B-9525-BBB643D72CE5}"/>
          </ac:picMkLst>
        </pc:picChg>
        <pc:picChg chg="mod">
          <ac:chgData name="Yujie Ren" userId="8a3dad18-bee7-4c0f-bc66-61bf3b758d42" providerId="ADAL" clId="{8384AB30-1EC7-5C49-9528-92FD1A0DFEB3}" dt="2020-10-21T03:53:39.508" v="493" actId="1076"/>
          <ac:picMkLst>
            <pc:docMk/>
            <pc:sldMk cId="1375144393" sldId="489"/>
            <ac:picMk id="45" creationId="{378AA138-3B6C-7849-9CBC-3D5E3CD073D0}"/>
          </ac:picMkLst>
        </pc:picChg>
        <pc:picChg chg="add mod">
          <ac:chgData name="Yujie Ren" userId="8a3dad18-bee7-4c0f-bc66-61bf3b758d42" providerId="ADAL" clId="{8384AB30-1EC7-5C49-9528-92FD1A0DFEB3}" dt="2020-10-21T03:52:02.220" v="480" actId="571"/>
          <ac:picMkLst>
            <pc:docMk/>
            <pc:sldMk cId="1375144393" sldId="489"/>
            <ac:picMk id="55" creationId="{D962B5CD-170F-5748-8645-0438C8057D55}"/>
          </ac:picMkLst>
        </pc:picChg>
        <pc:cxnChg chg="mod">
          <ac:chgData name="Yujie Ren" userId="8a3dad18-bee7-4c0f-bc66-61bf3b758d42" providerId="ADAL" clId="{8384AB30-1EC7-5C49-9528-92FD1A0DFEB3}" dt="2020-10-22T00:31:11.965" v="1861" actId="1076"/>
          <ac:cxnSpMkLst>
            <pc:docMk/>
            <pc:sldMk cId="1375144393" sldId="489"/>
            <ac:cxnSpMk id="11" creationId="{803C274A-4738-9E47-B305-4A0AB8D818E1}"/>
          </ac:cxnSpMkLst>
        </pc:cxnChg>
        <pc:cxnChg chg="mod">
          <ac:chgData name="Yujie Ren" userId="8a3dad18-bee7-4c0f-bc66-61bf3b758d42" providerId="ADAL" clId="{8384AB30-1EC7-5C49-9528-92FD1A0DFEB3}" dt="2020-10-22T00:31:11.965" v="1861" actId="1076"/>
          <ac:cxnSpMkLst>
            <pc:docMk/>
            <pc:sldMk cId="1375144393" sldId="489"/>
            <ac:cxnSpMk id="13" creationId="{8381F176-5ED7-4C45-8FAB-6B740769B16F}"/>
          </ac:cxnSpMkLst>
        </pc:cxnChg>
        <pc:cxnChg chg="mod">
          <ac:chgData name="Yujie Ren" userId="8a3dad18-bee7-4c0f-bc66-61bf3b758d42" providerId="ADAL" clId="{8384AB30-1EC7-5C49-9528-92FD1A0DFEB3}" dt="2020-10-22T00:31:11.965" v="1861" actId="1076"/>
          <ac:cxnSpMkLst>
            <pc:docMk/>
            <pc:sldMk cId="1375144393" sldId="489"/>
            <ac:cxnSpMk id="20" creationId="{BFC987CE-5572-5449-8B6D-BC623D80B2FE}"/>
          </ac:cxnSpMkLst>
        </pc:cxnChg>
        <pc:cxnChg chg="mod">
          <ac:chgData name="Yujie Ren" userId="8a3dad18-bee7-4c0f-bc66-61bf3b758d42" providerId="ADAL" clId="{8384AB30-1EC7-5C49-9528-92FD1A0DFEB3}" dt="2020-10-21T03:51:37.607" v="470" actId="1076"/>
          <ac:cxnSpMkLst>
            <pc:docMk/>
            <pc:sldMk cId="1375144393" sldId="489"/>
            <ac:cxnSpMk id="59" creationId="{65480EDD-2A41-3C4F-90A6-896D453D83FF}"/>
          </ac:cxnSpMkLst>
        </pc:cxnChg>
      </pc:sldChg>
      <pc:sldChg chg="modSp del ord">
        <pc:chgData name="Yujie Ren" userId="8a3dad18-bee7-4c0f-bc66-61bf3b758d42" providerId="ADAL" clId="{8384AB30-1EC7-5C49-9528-92FD1A0DFEB3}" dt="2020-10-22T21:40:14.172" v="3013" actId="2696"/>
        <pc:sldMkLst>
          <pc:docMk/>
          <pc:sldMk cId="2133846256" sldId="490"/>
        </pc:sldMkLst>
        <pc:spChg chg="mod">
          <ac:chgData name="Yujie Ren" userId="8a3dad18-bee7-4c0f-bc66-61bf3b758d42" providerId="ADAL" clId="{8384AB30-1EC7-5C49-9528-92FD1A0DFEB3}" dt="2020-10-21T01:45:37.833" v="385" actId="207"/>
          <ac:spMkLst>
            <pc:docMk/>
            <pc:sldMk cId="2133846256" sldId="490"/>
            <ac:spMk id="6" creationId="{EF37DFEB-4896-A44F-BE7F-039990970528}"/>
          </ac:spMkLst>
        </pc:spChg>
      </pc:sldChg>
      <pc:sldChg chg="modSp modAnim">
        <pc:chgData name="Yujie Ren" userId="8a3dad18-bee7-4c0f-bc66-61bf3b758d42" providerId="ADAL" clId="{8384AB30-1EC7-5C49-9528-92FD1A0DFEB3}" dt="2020-10-22T21:33:27.486" v="2985" actId="255"/>
        <pc:sldMkLst>
          <pc:docMk/>
          <pc:sldMk cId="3819879319" sldId="491"/>
        </pc:sldMkLst>
        <pc:spChg chg="mod">
          <ac:chgData name="Yujie Ren" userId="8a3dad18-bee7-4c0f-bc66-61bf3b758d42" providerId="ADAL" clId="{8384AB30-1EC7-5C49-9528-92FD1A0DFEB3}" dt="2020-10-22T00:34:36.256" v="1886" actId="113"/>
          <ac:spMkLst>
            <pc:docMk/>
            <pc:sldMk cId="3819879319" sldId="491"/>
            <ac:spMk id="9" creationId="{C8E4BF48-198F-7744-9BFD-A36AD4C9131F}"/>
          </ac:spMkLst>
        </pc:spChg>
        <pc:spChg chg="mod">
          <ac:chgData name="Yujie Ren" userId="8a3dad18-bee7-4c0f-bc66-61bf3b758d42" providerId="ADAL" clId="{8384AB30-1EC7-5C49-9528-92FD1A0DFEB3}" dt="2020-10-22T00:34:46.514" v="1888" actId="14100"/>
          <ac:spMkLst>
            <pc:docMk/>
            <pc:sldMk cId="3819879319" sldId="491"/>
            <ac:spMk id="10" creationId="{8F8FBAB9-CAFE-D34A-A05E-C0B1E9F10D3A}"/>
          </ac:spMkLst>
        </pc:spChg>
        <pc:spChg chg="mod">
          <ac:chgData name="Yujie Ren" userId="8a3dad18-bee7-4c0f-bc66-61bf3b758d42" providerId="ADAL" clId="{8384AB30-1EC7-5C49-9528-92FD1A0DFEB3}" dt="2020-10-21T19:50:19.287" v="1711" actId="113"/>
          <ac:spMkLst>
            <pc:docMk/>
            <pc:sldMk cId="3819879319" sldId="491"/>
            <ac:spMk id="22" creationId="{77D49F11-6126-9C4B-9E38-BA46E7C91DD1}"/>
          </ac:spMkLst>
        </pc:spChg>
        <pc:spChg chg="mod">
          <ac:chgData name="Yujie Ren" userId="8a3dad18-bee7-4c0f-bc66-61bf3b758d42" providerId="ADAL" clId="{8384AB30-1EC7-5C49-9528-92FD1A0DFEB3}" dt="2020-10-22T00:35:09.477" v="1894" actId="1076"/>
          <ac:spMkLst>
            <pc:docMk/>
            <pc:sldMk cId="3819879319" sldId="491"/>
            <ac:spMk id="46" creationId="{B8B12F5E-F0EE-5649-A9FF-0FA0822836CD}"/>
          </ac:spMkLst>
        </pc:spChg>
        <pc:spChg chg="mod">
          <ac:chgData name="Yujie Ren" userId="8a3dad18-bee7-4c0f-bc66-61bf3b758d42" providerId="ADAL" clId="{8384AB30-1EC7-5C49-9528-92FD1A0DFEB3}" dt="2020-10-22T21:33:27.486" v="2985" actId="255"/>
          <ac:spMkLst>
            <pc:docMk/>
            <pc:sldMk cId="3819879319" sldId="491"/>
            <ac:spMk id="47" creationId="{00000000-0000-0000-0000-000000000000}"/>
          </ac:spMkLst>
        </pc:spChg>
        <pc:spChg chg="mod">
          <ac:chgData name="Yujie Ren" userId="8a3dad18-bee7-4c0f-bc66-61bf3b758d42" providerId="ADAL" clId="{8384AB30-1EC7-5C49-9528-92FD1A0DFEB3}" dt="2020-10-22T00:41:19.611" v="1923" actId="207"/>
          <ac:spMkLst>
            <pc:docMk/>
            <pc:sldMk cId="3819879319" sldId="491"/>
            <ac:spMk id="49" creationId="{D0E87875-C301-C54E-88CA-78BD8D1B49D0}"/>
          </ac:spMkLst>
        </pc:spChg>
        <pc:spChg chg="mod">
          <ac:chgData name="Yujie Ren" userId="8a3dad18-bee7-4c0f-bc66-61bf3b758d42" providerId="ADAL" clId="{8384AB30-1EC7-5C49-9528-92FD1A0DFEB3}" dt="2020-10-22T02:47:30.825" v="2883" actId="14100"/>
          <ac:spMkLst>
            <pc:docMk/>
            <pc:sldMk cId="3819879319" sldId="491"/>
            <ac:spMk id="50" creationId="{1830C945-89D8-5746-A443-829625A70CA7}"/>
          </ac:spMkLst>
        </pc:spChg>
        <pc:cxnChg chg="mod">
          <ac:chgData name="Yujie Ren" userId="8a3dad18-bee7-4c0f-bc66-61bf3b758d42" providerId="ADAL" clId="{8384AB30-1EC7-5C49-9528-92FD1A0DFEB3}" dt="2020-10-22T00:34:48.863" v="1889" actId="1076"/>
          <ac:cxnSpMkLst>
            <pc:docMk/>
            <pc:sldMk cId="3819879319" sldId="491"/>
            <ac:cxnSpMk id="59" creationId="{B7A530F7-9715-164F-8CBF-595739005A9C}"/>
          </ac:cxnSpMkLst>
        </pc:cxnChg>
        <pc:cxnChg chg="mod">
          <ac:chgData name="Yujie Ren" userId="8a3dad18-bee7-4c0f-bc66-61bf3b758d42" providerId="ADAL" clId="{8384AB30-1EC7-5C49-9528-92FD1A0DFEB3}" dt="2020-10-22T00:34:55.235" v="1892" actId="1076"/>
          <ac:cxnSpMkLst>
            <pc:docMk/>
            <pc:sldMk cId="3819879319" sldId="491"/>
            <ac:cxnSpMk id="61" creationId="{2DB4CAE1-A263-1F4F-A80A-C3C0227D16C0}"/>
          </ac:cxnSpMkLst>
        </pc:cxnChg>
      </pc:sldChg>
      <pc:sldChg chg="addSp delSp modSp modAnim">
        <pc:chgData name="Yujie Ren" userId="8a3dad18-bee7-4c0f-bc66-61bf3b758d42" providerId="ADAL" clId="{8384AB30-1EC7-5C49-9528-92FD1A0DFEB3}" dt="2020-10-22T21:33:20.186" v="2984" actId="255"/>
        <pc:sldMkLst>
          <pc:docMk/>
          <pc:sldMk cId="2343046303" sldId="492"/>
        </pc:sldMkLst>
        <pc:spChg chg="add mod">
          <ac:chgData name="Yujie Ren" userId="8a3dad18-bee7-4c0f-bc66-61bf3b758d42" providerId="ADAL" clId="{8384AB30-1EC7-5C49-9528-92FD1A0DFEB3}" dt="2020-10-22T02:56:39.648" v="2909" actId="692"/>
          <ac:spMkLst>
            <pc:docMk/>
            <pc:sldMk cId="2343046303" sldId="492"/>
            <ac:spMk id="2" creationId="{F5D59A1A-8D4E-004E-BCEC-98841A53A3CB}"/>
          </ac:spMkLst>
        </pc:spChg>
        <pc:spChg chg="mod">
          <ac:chgData name="Yujie Ren" userId="8a3dad18-bee7-4c0f-bc66-61bf3b758d42" providerId="ADAL" clId="{8384AB30-1EC7-5C49-9528-92FD1A0DFEB3}" dt="2020-10-22T00:33:14.202" v="1880" actId="1076"/>
          <ac:spMkLst>
            <pc:docMk/>
            <pc:sldMk cId="2343046303" sldId="492"/>
            <ac:spMk id="7" creationId="{3CB17E5A-0A0D-9D4D-8CDE-CF2CB305FAB6}"/>
          </ac:spMkLst>
        </pc:spChg>
        <pc:spChg chg="mod">
          <ac:chgData name="Yujie Ren" userId="8a3dad18-bee7-4c0f-bc66-61bf3b758d42" providerId="ADAL" clId="{8384AB30-1EC7-5C49-9528-92FD1A0DFEB3}" dt="2020-10-22T00:33:02.009" v="1878" actId="1076"/>
          <ac:spMkLst>
            <pc:docMk/>
            <pc:sldMk cId="2343046303" sldId="492"/>
            <ac:spMk id="8" creationId="{BCD087CA-DDAB-3A45-858F-1D8F2C9A4E7A}"/>
          </ac:spMkLst>
        </pc:spChg>
        <pc:spChg chg="mod">
          <ac:chgData name="Yujie Ren" userId="8a3dad18-bee7-4c0f-bc66-61bf3b758d42" providerId="ADAL" clId="{8384AB30-1EC7-5C49-9528-92FD1A0DFEB3}" dt="2020-10-22T00:34:13.125" v="1883" actId="14100"/>
          <ac:spMkLst>
            <pc:docMk/>
            <pc:sldMk cId="2343046303" sldId="492"/>
            <ac:spMk id="9" creationId="{22D956EC-9922-BE4D-9E1F-19005D6AA4FF}"/>
          </ac:spMkLst>
        </pc:spChg>
        <pc:spChg chg="mod">
          <ac:chgData name="Yujie Ren" userId="8a3dad18-bee7-4c0f-bc66-61bf3b758d42" providerId="ADAL" clId="{8384AB30-1EC7-5C49-9528-92FD1A0DFEB3}" dt="2020-10-22T00:34:22.915" v="1885" actId="14100"/>
          <ac:spMkLst>
            <pc:docMk/>
            <pc:sldMk cId="2343046303" sldId="492"/>
            <ac:spMk id="10" creationId="{178E0867-C33C-2C46-8904-6E00A40AE747}"/>
          </ac:spMkLst>
        </pc:spChg>
        <pc:spChg chg="add mod">
          <ac:chgData name="Yujie Ren" userId="8a3dad18-bee7-4c0f-bc66-61bf3b758d42" providerId="ADAL" clId="{8384AB30-1EC7-5C49-9528-92FD1A0DFEB3}" dt="2020-10-22T02:56:40.228" v="2910" actId="692"/>
          <ac:spMkLst>
            <pc:docMk/>
            <pc:sldMk cId="2343046303" sldId="492"/>
            <ac:spMk id="11" creationId="{0D963F6B-6E14-6941-A270-222334BF5EFD}"/>
          </ac:spMkLst>
        </pc:spChg>
        <pc:spChg chg="add mod">
          <ac:chgData name="Yujie Ren" userId="8a3dad18-bee7-4c0f-bc66-61bf3b758d42" providerId="ADAL" clId="{8384AB30-1EC7-5C49-9528-92FD1A0DFEB3}" dt="2020-10-22T21:33:20.186" v="2984" actId="255"/>
          <ac:spMkLst>
            <pc:docMk/>
            <pc:sldMk cId="2343046303" sldId="492"/>
            <ac:spMk id="12" creationId="{CDF84EDB-CBCF-F94D-AC86-67D7D1C4FCBD}"/>
          </ac:spMkLst>
        </pc:spChg>
        <pc:spChg chg="mod">
          <ac:chgData name="Yujie Ren" userId="8a3dad18-bee7-4c0f-bc66-61bf3b758d42" providerId="ADAL" clId="{8384AB30-1EC7-5C49-9528-92FD1A0DFEB3}" dt="2020-10-22T00:32:57.074" v="1877" actId="1076"/>
          <ac:spMkLst>
            <pc:docMk/>
            <pc:sldMk cId="2343046303" sldId="492"/>
            <ac:spMk id="22" creationId="{77D49F11-6126-9C4B-9E38-BA46E7C91DD1}"/>
          </ac:spMkLst>
        </pc:spChg>
        <pc:spChg chg="del">
          <ac:chgData name="Yujie Ren" userId="8a3dad18-bee7-4c0f-bc66-61bf3b758d42" providerId="ADAL" clId="{8384AB30-1EC7-5C49-9528-92FD1A0DFEB3}" dt="2020-10-21T19:44:01.093" v="1693" actId="478"/>
          <ac:spMkLst>
            <pc:docMk/>
            <pc:sldMk cId="2343046303" sldId="492"/>
            <ac:spMk id="47" creationId="{00000000-0000-0000-0000-000000000000}"/>
          </ac:spMkLst>
        </pc:spChg>
      </pc:sldChg>
      <pc:sldChg chg="addSp delSp modSp delAnim modAnim">
        <pc:chgData name="Yujie Ren" userId="8a3dad18-bee7-4c0f-bc66-61bf3b758d42" providerId="ADAL" clId="{8384AB30-1EC7-5C49-9528-92FD1A0DFEB3}" dt="2020-10-20T23:35:16.406" v="247"/>
        <pc:sldMkLst>
          <pc:docMk/>
          <pc:sldMk cId="2137095239" sldId="494"/>
        </pc:sldMkLst>
        <pc:spChg chg="add del mod">
          <ac:chgData name="Yujie Ren" userId="8a3dad18-bee7-4c0f-bc66-61bf3b758d42" providerId="ADAL" clId="{8384AB30-1EC7-5C49-9528-92FD1A0DFEB3}" dt="2020-10-20T23:29:41.577" v="143"/>
          <ac:spMkLst>
            <pc:docMk/>
            <pc:sldMk cId="2137095239" sldId="494"/>
            <ac:spMk id="5" creationId="{214A175B-63CE-3F45-AEE3-A029A48CBC40}"/>
          </ac:spMkLst>
        </pc:spChg>
        <pc:spChg chg="mod">
          <ac:chgData name="Yujie Ren" userId="8a3dad18-bee7-4c0f-bc66-61bf3b758d42" providerId="ADAL" clId="{8384AB30-1EC7-5C49-9528-92FD1A0DFEB3}" dt="2020-10-20T23:24:48.772" v="33" actId="20577"/>
          <ac:spMkLst>
            <pc:docMk/>
            <pc:sldMk cId="2137095239" sldId="494"/>
            <ac:spMk id="6" creationId="{0277DD06-EEBF-F145-878A-C09629B5564E}"/>
          </ac:spMkLst>
        </pc:spChg>
        <pc:spChg chg="del mod">
          <ac:chgData name="Yujie Ren" userId="8a3dad18-bee7-4c0f-bc66-61bf3b758d42" providerId="ADAL" clId="{8384AB30-1EC7-5C49-9528-92FD1A0DFEB3}" dt="2020-10-20T23:24:33.013" v="8" actId="478"/>
          <ac:spMkLst>
            <pc:docMk/>
            <pc:sldMk cId="2137095239" sldId="494"/>
            <ac:spMk id="7" creationId="{6FD5BE9F-4FDA-F54C-86A9-80B545FF4339}"/>
          </ac:spMkLst>
        </pc:spChg>
        <pc:spChg chg="del">
          <ac:chgData name="Yujie Ren" userId="8a3dad18-bee7-4c0f-bc66-61bf3b758d42" providerId="ADAL" clId="{8384AB30-1EC7-5C49-9528-92FD1A0DFEB3}" dt="2020-10-20T23:24:35.474" v="9" actId="478"/>
          <ac:spMkLst>
            <pc:docMk/>
            <pc:sldMk cId="2137095239" sldId="494"/>
            <ac:spMk id="8" creationId="{257DA571-E0D0-C848-BFDA-2B62F3666B3B}"/>
          </ac:spMkLst>
        </pc:spChg>
        <pc:spChg chg="mod">
          <ac:chgData name="Yujie Ren" userId="8a3dad18-bee7-4c0f-bc66-61bf3b758d42" providerId="ADAL" clId="{8384AB30-1EC7-5C49-9528-92FD1A0DFEB3}" dt="2020-10-20T23:28:05.856" v="111" actId="1076"/>
          <ac:spMkLst>
            <pc:docMk/>
            <pc:sldMk cId="2137095239" sldId="494"/>
            <ac:spMk id="12" creationId="{DE69D5DF-6098-D547-A71E-4F9B851D08C5}"/>
          </ac:spMkLst>
        </pc:spChg>
        <pc:spChg chg="add mod">
          <ac:chgData name="Yujie Ren" userId="8a3dad18-bee7-4c0f-bc66-61bf3b758d42" providerId="ADAL" clId="{8384AB30-1EC7-5C49-9528-92FD1A0DFEB3}" dt="2020-10-20T23:30:40.569" v="152" actId="164"/>
          <ac:spMkLst>
            <pc:docMk/>
            <pc:sldMk cId="2137095239" sldId="494"/>
            <ac:spMk id="21" creationId="{D114EF56-C2C2-A245-A59A-69A3A2C2F024}"/>
          </ac:spMkLst>
        </pc:spChg>
        <pc:spChg chg="add del mod">
          <ac:chgData name="Yujie Ren" userId="8a3dad18-bee7-4c0f-bc66-61bf3b758d42" providerId="ADAL" clId="{8384AB30-1EC7-5C49-9528-92FD1A0DFEB3}" dt="2020-10-20T23:27:52.771" v="108" actId="478"/>
          <ac:spMkLst>
            <pc:docMk/>
            <pc:sldMk cId="2137095239" sldId="494"/>
            <ac:spMk id="26" creationId="{DE975824-2704-1B4D-9D8F-DF526AEDA9A7}"/>
          </ac:spMkLst>
        </pc:spChg>
        <pc:spChg chg="add del mod">
          <ac:chgData name="Yujie Ren" userId="8a3dad18-bee7-4c0f-bc66-61bf3b758d42" providerId="ADAL" clId="{8384AB30-1EC7-5C49-9528-92FD1A0DFEB3}" dt="2020-10-20T23:29:50.602" v="144" actId="478"/>
          <ac:spMkLst>
            <pc:docMk/>
            <pc:sldMk cId="2137095239" sldId="494"/>
            <ac:spMk id="32" creationId="{FEBC9DC8-29AF-F84F-929A-6EED59F4AFF8}"/>
          </ac:spMkLst>
        </pc:spChg>
        <pc:spChg chg="add del">
          <ac:chgData name="Yujie Ren" userId="8a3dad18-bee7-4c0f-bc66-61bf3b758d42" providerId="ADAL" clId="{8384AB30-1EC7-5C49-9528-92FD1A0DFEB3}" dt="2020-10-20T23:31:51.308" v="158"/>
          <ac:spMkLst>
            <pc:docMk/>
            <pc:sldMk cId="2137095239" sldId="494"/>
            <ac:spMk id="34" creationId="{86EC6CD5-3D51-084E-BB46-69F8BF4FF4A3}"/>
          </ac:spMkLst>
        </pc:spChg>
        <pc:spChg chg="add">
          <ac:chgData name="Yujie Ren" userId="8a3dad18-bee7-4c0f-bc66-61bf3b758d42" providerId="ADAL" clId="{8384AB30-1EC7-5C49-9528-92FD1A0DFEB3}" dt="2020-10-20T23:32:39.272" v="235"/>
          <ac:spMkLst>
            <pc:docMk/>
            <pc:sldMk cId="2137095239" sldId="494"/>
            <ac:spMk id="35" creationId="{380E5CFA-E048-7C47-AB24-17E7C121A232}"/>
          </ac:spMkLst>
        </pc:spChg>
        <pc:spChg chg="add">
          <ac:chgData name="Yujie Ren" userId="8a3dad18-bee7-4c0f-bc66-61bf3b758d42" providerId="ADAL" clId="{8384AB30-1EC7-5C49-9528-92FD1A0DFEB3}" dt="2020-10-20T23:32:45.155" v="236"/>
          <ac:spMkLst>
            <pc:docMk/>
            <pc:sldMk cId="2137095239" sldId="494"/>
            <ac:spMk id="36" creationId="{777ABC7A-E553-984A-BE52-13CAABAF02E6}"/>
          </ac:spMkLst>
        </pc:spChg>
        <pc:grpChg chg="add del mod">
          <ac:chgData name="Yujie Ren" userId="8a3dad18-bee7-4c0f-bc66-61bf3b758d42" providerId="ADAL" clId="{8384AB30-1EC7-5C49-9528-92FD1A0DFEB3}" dt="2020-10-20T23:35:09.216" v="245" actId="478"/>
          <ac:grpSpMkLst>
            <pc:docMk/>
            <pc:sldMk cId="2137095239" sldId="494"/>
            <ac:grpSpMk id="9" creationId="{08F4D143-F86C-F046-B314-6563B711A6A3}"/>
          </ac:grpSpMkLst>
        </pc:grpChg>
        <pc:grpChg chg="add del mod">
          <ac:chgData name="Yujie Ren" userId="8a3dad18-bee7-4c0f-bc66-61bf3b758d42" providerId="ADAL" clId="{8384AB30-1EC7-5C49-9528-92FD1A0DFEB3}" dt="2020-10-20T23:35:12.774" v="246" actId="478"/>
          <ac:grpSpMkLst>
            <pc:docMk/>
            <pc:sldMk cId="2137095239" sldId="494"/>
            <ac:grpSpMk id="30" creationId="{071E2071-1811-FE48-8865-0AF49CDC586E}"/>
          </ac:grpSpMkLst>
        </pc:grpChg>
        <pc:picChg chg="add mod">
          <ac:chgData name="Yujie Ren" userId="8a3dad18-bee7-4c0f-bc66-61bf3b758d42" providerId="ADAL" clId="{8384AB30-1EC7-5C49-9528-92FD1A0DFEB3}" dt="2020-10-20T23:30:40.569" v="152" actId="164"/>
          <ac:picMkLst>
            <pc:docMk/>
            <pc:sldMk cId="2137095239" sldId="494"/>
            <ac:picMk id="20" creationId="{84A5E831-AC54-4241-9968-D97A33E4985A}"/>
          </ac:picMkLst>
        </pc:picChg>
        <pc:picChg chg="add mod">
          <ac:chgData name="Yujie Ren" userId="8a3dad18-bee7-4c0f-bc66-61bf3b758d42" providerId="ADAL" clId="{8384AB30-1EC7-5C49-9528-92FD1A0DFEB3}" dt="2020-10-20T23:30:40.569" v="152" actId="164"/>
          <ac:picMkLst>
            <pc:docMk/>
            <pc:sldMk cId="2137095239" sldId="494"/>
            <ac:picMk id="22" creationId="{688A20B4-DE6B-6142-9285-94E342E3552D}"/>
          </ac:picMkLst>
        </pc:picChg>
        <pc:picChg chg="add mod">
          <ac:chgData name="Yujie Ren" userId="8a3dad18-bee7-4c0f-bc66-61bf3b758d42" providerId="ADAL" clId="{8384AB30-1EC7-5C49-9528-92FD1A0DFEB3}" dt="2020-10-20T23:30:40.569" v="152" actId="164"/>
          <ac:picMkLst>
            <pc:docMk/>
            <pc:sldMk cId="2137095239" sldId="494"/>
            <ac:picMk id="23" creationId="{D6CD9982-50A7-564B-A1D6-31E81E297BFE}"/>
          </ac:picMkLst>
        </pc:picChg>
        <pc:picChg chg="add mod">
          <ac:chgData name="Yujie Ren" userId="8a3dad18-bee7-4c0f-bc66-61bf3b758d42" providerId="ADAL" clId="{8384AB30-1EC7-5C49-9528-92FD1A0DFEB3}" dt="2020-10-20T23:30:40.569" v="152" actId="164"/>
          <ac:picMkLst>
            <pc:docMk/>
            <pc:sldMk cId="2137095239" sldId="494"/>
            <ac:picMk id="24" creationId="{D125382B-9899-0144-AA0B-26D5EB441DAA}"/>
          </ac:picMkLst>
        </pc:picChg>
        <pc:picChg chg="add mod">
          <ac:chgData name="Yujie Ren" userId="8a3dad18-bee7-4c0f-bc66-61bf3b758d42" providerId="ADAL" clId="{8384AB30-1EC7-5C49-9528-92FD1A0DFEB3}" dt="2020-10-20T23:26:48.307" v="51" actId="571"/>
          <ac:picMkLst>
            <pc:docMk/>
            <pc:sldMk cId="2137095239" sldId="494"/>
            <ac:picMk id="25" creationId="{049A3A58-E9A7-3146-A9A1-83A118C0254C}"/>
          </ac:picMkLst>
        </pc:picChg>
        <pc:cxnChg chg="add mod">
          <ac:chgData name="Yujie Ren" userId="8a3dad18-bee7-4c0f-bc66-61bf3b758d42" providerId="ADAL" clId="{8384AB30-1EC7-5C49-9528-92FD1A0DFEB3}" dt="2020-10-20T23:30:40.569" v="152" actId="164"/>
          <ac:cxnSpMkLst>
            <pc:docMk/>
            <pc:sldMk cId="2137095239" sldId="494"/>
            <ac:cxnSpMk id="27" creationId="{4E8956D8-87A8-B141-A4B4-927036E8B5CB}"/>
          </ac:cxnSpMkLst>
        </pc:cxnChg>
        <pc:cxnChg chg="add mod">
          <ac:chgData name="Yujie Ren" userId="8a3dad18-bee7-4c0f-bc66-61bf3b758d42" providerId="ADAL" clId="{8384AB30-1EC7-5C49-9528-92FD1A0DFEB3}" dt="2020-10-20T23:30:40.569" v="152" actId="164"/>
          <ac:cxnSpMkLst>
            <pc:docMk/>
            <pc:sldMk cId="2137095239" sldId="494"/>
            <ac:cxnSpMk id="28" creationId="{56338439-8E02-A24F-96FB-5B0BD2A32030}"/>
          </ac:cxnSpMkLst>
        </pc:cxnChg>
        <pc:cxnChg chg="add mod">
          <ac:chgData name="Yujie Ren" userId="8a3dad18-bee7-4c0f-bc66-61bf3b758d42" providerId="ADAL" clId="{8384AB30-1EC7-5C49-9528-92FD1A0DFEB3}" dt="2020-10-20T23:30:40.569" v="152" actId="164"/>
          <ac:cxnSpMkLst>
            <pc:docMk/>
            <pc:sldMk cId="2137095239" sldId="494"/>
            <ac:cxnSpMk id="29" creationId="{1C0AEEA7-76EB-7B4D-AB00-A48D9D125C15}"/>
          </ac:cxnSpMkLst>
        </pc:cxnChg>
      </pc:sldChg>
      <pc:sldChg chg="modSp">
        <pc:chgData name="Yujie Ren" userId="8a3dad18-bee7-4c0f-bc66-61bf3b758d42" providerId="ADAL" clId="{8384AB30-1EC7-5C49-9528-92FD1A0DFEB3}" dt="2020-10-22T21:34:03.675" v="2993" actId="255"/>
        <pc:sldMkLst>
          <pc:docMk/>
          <pc:sldMk cId="342542250" sldId="495"/>
        </pc:sldMkLst>
        <pc:spChg chg="mod">
          <ac:chgData name="Yujie Ren" userId="8a3dad18-bee7-4c0f-bc66-61bf3b758d42" providerId="ADAL" clId="{8384AB30-1EC7-5C49-9528-92FD1A0DFEB3}" dt="2020-10-22T02:59:18.949" v="2918" actId="1076"/>
          <ac:spMkLst>
            <pc:docMk/>
            <pc:sldMk cId="342542250" sldId="495"/>
            <ac:spMk id="5" creationId="{6C36348F-630B-7743-AA55-97E03518BC5B}"/>
          </ac:spMkLst>
        </pc:spChg>
        <pc:spChg chg="mod">
          <ac:chgData name="Yujie Ren" userId="8a3dad18-bee7-4c0f-bc66-61bf3b758d42" providerId="ADAL" clId="{8384AB30-1EC7-5C49-9528-92FD1A0DFEB3}" dt="2020-10-22T03:36:47.750" v="2921" actId="1076"/>
          <ac:spMkLst>
            <pc:docMk/>
            <pc:sldMk cId="342542250" sldId="495"/>
            <ac:spMk id="7" creationId="{83E6E3AF-7CEE-1B46-BDAA-F2E7106F1E6A}"/>
          </ac:spMkLst>
        </pc:spChg>
        <pc:spChg chg="mod">
          <ac:chgData name="Yujie Ren" userId="8a3dad18-bee7-4c0f-bc66-61bf3b758d42" providerId="ADAL" clId="{8384AB30-1EC7-5C49-9528-92FD1A0DFEB3}" dt="2020-10-22T02:59:16.714" v="2917" actId="1076"/>
          <ac:spMkLst>
            <pc:docMk/>
            <pc:sldMk cId="342542250" sldId="495"/>
            <ac:spMk id="22" creationId="{77D49F11-6126-9C4B-9E38-BA46E7C91DD1}"/>
          </ac:spMkLst>
        </pc:spChg>
        <pc:spChg chg="mod">
          <ac:chgData name="Yujie Ren" userId="8a3dad18-bee7-4c0f-bc66-61bf3b758d42" providerId="ADAL" clId="{8384AB30-1EC7-5C49-9528-92FD1A0DFEB3}" dt="2020-10-22T21:34:03.675" v="2993" actId="255"/>
          <ac:spMkLst>
            <pc:docMk/>
            <pc:sldMk cId="342542250" sldId="495"/>
            <ac:spMk id="47" creationId="{00000000-0000-0000-0000-000000000000}"/>
          </ac:spMkLst>
        </pc:spChg>
      </pc:sldChg>
      <pc:sldChg chg="modSp">
        <pc:chgData name="Yujie Ren" userId="8a3dad18-bee7-4c0f-bc66-61bf3b758d42" providerId="ADAL" clId="{8384AB30-1EC7-5C49-9528-92FD1A0DFEB3}" dt="2020-10-22T21:34:09.597" v="2994" actId="255"/>
        <pc:sldMkLst>
          <pc:docMk/>
          <pc:sldMk cId="4195449245" sldId="496"/>
        </pc:sldMkLst>
        <pc:spChg chg="mod">
          <ac:chgData name="Yujie Ren" userId="8a3dad18-bee7-4c0f-bc66-61bf3b758d42" providerId="ADAL" clId="{8384AB30-1EC7-5C49-9528-92FD1A0DFEB3}" dt="2020-10-22T21:34:09.597" v="2994" actId="255"/>
          <ac:spMkLst>
            <pc:docMk/>
            <pc:sldMk cId="4195449245" sldId="496"/>
            <ac:spMk id="8" creationId="{0A3D96FD-0466-054F-90BB-E973C0FE9B5E}"/>
          </ac:spMkLst>
        </pc:spChg>
      </pc:sldChg>
      <pc:sldChg chg="modSp modAnim">
        <pc:chgData name="Yujie Ren" userId="8a3dad18-bee7-4c0f-bc66-61bf3b758d42" providerId="ADAL" clId="{8384AB30-1EC7-5C49-9528-92FD1A0DFEB3}" dt="2020-10-22T21:33:36.684" v="2987" actId="255"/>
        <pc:sldMkLst>
          <pc:docMk/>
          <pc:sldMk cId="3354845524" sldId="499"/>
        </pc:sldMkLst>
        <pc:spChg chg="mod">
          <ac:chgData name="Yujie Ren" userId="8a3dad18-bee7-4c0f-bc66-61bf3b758d42" providerId="ADAL" clId="{8384AB30-1EC7-5C49-9528-92FD1A0DFEB3}" dt="2020-10-22T00:33:51.943" v="1881" actId="20577"/>
          <ac:spMkLst>
            <pc:docMk/>
            <pc:sldMk cId="3354845524" sldId="499"/>
            <ac:spMk id="10" creationId="{8F8FBAB9-CAFE-D34A-A05E-C0B1E9F10D3A}"/>
          </ac:spMkLst>
        </pc:spChg>
        <pc:spChg chg="mod">
          <ac:chgData name="Yujie Ren" userId="8a3dad18-bee7-4c0f-bc66-61bf3b758d42" providerId="ADAL" clId="{8384AB30-1EC7-5C49-9528-92FD1A0DFEB3}" dt="2020-10-22T02:51:03.104" v="2895" actId="1076"/>
          <ac:spMkLst>
            <pc:docMk/>
            <pc:sldMk cId="3354845524" sldId="499"/>
            <ac:spMk id="39" creationId="{3A4618CC-3B06-BA4E-93B4-B475060EA8E8}"/>
          </ac:spMkLst>
        </pc:spChg>
        <pc:spChg chg="mod">
          <ac:chgData name="Yujie Ren" userId="8a3dad18-bee7-4c0f-bc66-61bf3b758d42" providerId="ADAL" clId="{8384AB30-1EC7-5C49-9528-92FD1A0DFEB3}" dt="2020-10-22T00:35:05.654" v="1893" actId="1076"/>
          <ac:spMkLst>
            <pc:docMk/>
            <pc:sldMk cId="3354845524" sldId="499"/>
            <ac:spMk id="46" creationId="{B8B12F5E-F0EE-5649-A9FF-0FA0822836CD}"/>
          </ac:spMkLst>
        </pc:spChg>
        <pc:spChg chg="mod">
          <ac:chgData name="Yujie Ren" userId="8a3dad18-bee7-4c0f-bc66-61bf3b758d42" providerId="ADAL" clId="{8384AB30-1EC7-5C49-9528-92FD1A0DFEB3}" dt="2020-10-22T21:33:36.684" v="2987" actId="255"/>
          <ac:spMkLst>
            <pc:docMk/>
            <pc:sldMk cId="3354845524" sldId="499"/>
            <ac:spMk id="47" creationId="{00000000-0000-0000-0000-000000000000}"/>
          </ac:spMkLst>
        </pc:spChg>
        <pc:spChg chg="mod">
          <ac:chgData name="Yujie Ren" userId="8a3dad18-bee7-4c0f-bc66-61bf3b758d42" providerId="ADAL" clId="{8384AB30-1EC7-5C49-9528-92FD1A0DFEB3}" dt="2020-10-22T02:48:51.864" v="2886" actId="14100"/>
          <ac:spMkLst>
            <pc:docMk/>
            <pc:sldMk cId="3354845524" sldId="499"/>
            <ac:spMk id="48" creationId="{AB15F8A7-7AD3-E74B-B443-183FC68F0872}"/>
          </ac:spMkLst>
        </pc:spChg>
      </pc:sldChg>
      <pc:sldChg chg="del ord modAnim">
        <pc:chgData name="Yujie Ren" userId="8a3dad18-bee7-4c0f-bc66-61bf3b758d42" providerId="ADAL" clId="{8384AB30-1EC7-5C49-9528-92FD1A0DFEB3}" dt="2020-10-22T21:40:12.039" v="3012" actId="2696"/>
        <pc:sldMkLst>
          <pc:docMk/>
          <pc:sldMk cId="3165826619" sldId="500"/>
        </pc:sldMkLst>
      </pc:sldChg>
      <pc:sldChg chg="modSp">
        <pc:chgData name="Yujie Ren" userId="8a3dad18-bee7-4c0f-bc66-61bf3b758d42" providerId="ADAL" clId="{8384AB30-1EC7-5C49-9528-92FD1A0DFEB3}" dt="2020-10-22T21:33:58.119" v="2992" actId="255"/>
        <pc:sldMkLst>
          <pc:docMk/>
          <pc:sldMk cId="3792720951" sldId="501"/>
        </pc:sldMkLst>
        <pc:spChg chg="mod">
          <ac:chgData name="Yujie Ren" userId="8a3dad18-bee7-4c0f-bc66-61bf3b758d42" providerId="ADAL" clId="{8384AB30-1EC7-5C49-9528-92FD1A0DFEB3}" dt="2020-10-21T21:07:08.766" v="1841" actId="20577"/>
          <ac:spMkLst>
            <pc:docMk/>
            <pc:sldMk cId="3792720951" sldId="501"/>
            <ac:spMk id="6" creationId="{0277DD06-EEBF-F145-878A-C09629B5564E}"/>
          </ac:spMkLst>
        </pc:spChg>
        <pc:spChg chg="mod">
          <ac:chgData name="Yujie Ren" userId="8a3dad18-bee7-4c0f-bc66-61bf3b758d42" providerId="ADAL" clId="{8384AB30-1EC7-5C49-9528-92FD1A0DFEB3}" dt="2020-10-21T04:18:02.272" v="648" actId="1076"/>
          <ac:spMkLst>
            <pc:docMk/>
            <pc:sldMk cId="3792720951" sldId="501"/>
            <ac:spMk id="7" creationId="{6FD5BE9F-4FDA-F54C-86A9-80B545FF4339}"/>
          </ac:spMkLst>
        </pc:spChg>
        <pc:spChg chg="mod">
          <ac:chgData name="Yujie Ren" userId="8a3dad18-bee7-4c0f-bc66-61bf3b758d42" providerId="ADAL" clId="{8384AB30-1EC7-5C49-9528-92FD1A0DFEB3}" dt="2020-10-21T04:18:06.175" v="649" actId="1076"/>
          <ac:spMkLst>
            <pc:docMk/>
            <pc:sldMk cId="3792720951" sldId="501"/>
            <ac:spMk id="9" creationId="{02166F61-07AE-794B-9040-E95DAA9ED1B6}"/>
          </ac:spMkLst>
        </pc:spChg>
        <pc:spChg chg="mod">
          <ac:chgData name="Yujie Ren" userId="8a3dad18-bee7-4c0f-bc66-61bf3b758d42" providerId="ADAL" clId="{8384AB30-1EC7-5C49-9528-92FD1A0DFEB3}" dt="2020-10-22T21:33:58.119" v="2992" actId="255"/>
          <ac:spMkLst>
            <pc:docMk/>
            <pc:sldMk cId="3792720951" sldId="501"/>
            <ac:spMk id="47" creationId="{00000000-0000-0000-0000-000000000000}"/>
          </ac:spMkLst>
        </pc:spChg>
      </pc:sldChg>
      <pc:sldChg chg="modSp">
        <pc:chgData name="Yujie Ren" userId="8a3dad18-bee7-4c0f-bc66-61bf3b758d42" providerId="ADAL" clId="{8384AB30-1EC7-5C49-9528-92FD1A0DFEB3}" dt="2020-10-22T21:34:23.095" v="2996" actId="255"/>
        <pc:sldMkLst>
          <pc:docMk/>
          <pc:sldMk cId="1233960698" sldId="502"/>
        </pc:sldMkLst>
        <pc:spChg chg="mod">
          <ac:chgData name="Yujie Ren" userId="8a3dad18-bee7-4c0f-bc66-61bf3b758d42" providerId="ADAL" clId="{8384AB30-1EC7-5C49-9528-92FD1A0DFEB3}" dt="2020-10-22T21:34:23.095" v="2996" actId="255"/>
          <ac:spMkLst>
            <pc:docMk/>
            <pc:sldMk cId="1233960698" sldId="502"/>
            <ac:spMk id="5" creationId="{A320FF8E-EC93-2C49-B5C1-6C090C7F9820}"/>
          </ac:spMkLst>
        </pc:spChg>
        <pc:spChg chg="mod">
          <ac:chgData name="Yujie Ren" userId="8a3dad18-bee7-4c0f-bc66-61bf3b758d42" providerId="ADAL" clId="{8384AB30-1EC7-5C49-9528-92FD1A0DFEB3}" dt="2020-10-21T04:15:48.501" v="628" actId="1076"/>
          <ac:spMkLst>
            <pc:docMk/>
            <pc:sldMk cId="1233960698" sldId="502"/>
            <ac:spMk id="6" creationId="{4BFE2199-94D5-2D48-8A9B-6250A90A417D}"/>
          </ac:spMkLst>
        </pc:spChg>
        <pc:spChg chg="mod">
          <ac:chgData name="Yujie Ren" userId="8a3dad18-bee7-4c0f-bc66-61bf3b758d42" providerId="ADAL" clId="{8384AB30-1EC7-5C49-9528-92FD1A0DFEB3}" dt="2020-10-21T04:16:03.936" v="632" actId="1076"/>
          <ac:spMkLst>
            <pc:docMk/>
            <pc:sldMk cId="1233960698" sldId="502"/>
            <ac:spMk id="7" creationId="{AB37852C-86B3-024E-9E8A-90415FA8F20D}"/>
          </ac:spMkLst>
        </pc:spChg>
        <pc:spChg chg="mod">
          <ac:chgData name="Yujie Ren" userId="8a3dad18-bee7-4c0f-bc66-61bf3b758d42" providerId="ADAL" clId="{8384AB30-1EC7-5C49-9528-92FD1A0DFEB3}" dt="2020-10-21T04:16:07.591" v="633" actId="1076"/>
          <ac:spMkLst>
            <pc:docMk/>
            <pc:sldMk cId="1233960698" sldId="502"/>
            <ac:spMk id="8" creationId="{250ACE76-4F83-E349-B094-0F316403FFE2}"/>
          </ac:spMkLst>
        </pc:spChg>
        <pc:spChg chg="mod">
          <ac:chgData name="Yujie Ren" userId="8a3dad18-bee7-4c0f-bc66-61bf3b758d42" providerId="ADAL" clId="{8384AB30-1EC7-5C49-9528-92FD1A0DFEB3}" dt="2020-10-21T04:16:13.067" v="634" actId="1076"/>
          <ac:spMkLst>
            <pc:docMk/>
            <pc:sldMk cId="1233960698" sldId="502"/>
            <ac:spMk id="9" creationId="{E4D788F4-70CA-D34F-A518-3300123D7105}"/>
          </ac:spMkLst>
        </pc:spChg>
      </pc:sldChg>
      <pc:sldChg chg="modSp">
        <pc:chgData name="Yujie Ren" userId="8a3dad18-bee7-4c0f-bc66-61bf3b758d42" providerId="ADAL" clId="{8384AB30-1EC7-5C49-9528-92FD1A0DFEB3}" dt="2020-10-22T21:34:15.274" v="2995" actId="255"/>
        <pc:sldMkLst>
          <pc:docMk/>
          <pc:sldMk cId="123144834" sldId="504"/>
        </pc:sldMkLst>
        <pc:spChg chg="mod">
          <ac:chgData name="Yujie Ren" userId="8a3dad18-bee7-4c0f-bc66-61bf3b758d42" providerId="ADAL" clId="{8384AB30-1EC7-5C49-9528-92FD1A0DFEB3}" dt="2020-10-22T21:34:15.274" v="2995" actId="255"/>
          <ac:spMkLst>
            <pc:docMk/>
            <pc:sldMk cId="123144834" sldId="504"/>
            <ac:spMk id="5" creationId="{A320FF8E-EC93-2C49-B5C1-6C090C7F9820}"/>
          </ac:spMkLst>
        </pc:spChg>
        <pc:spChg chg="mod">
          <ac:chgData name="Yujie Ren" userId="8a3dad18-bee7-4c0f-bc66-61bf3b758d42" providerId="ADAL" clId="{8384AB30-1EC7-5C49-9528-92FD1A0DFEB3}" dt="2020-10-21T20:35:26.473" v="1824" actId="20577"/>
          <ac:spMkLst>
            <pc:docMk/>
            <pc:sldMk cId="123144834" sldId="504"/>
            <ac:spMk id="6" creationId="{4BFE2199-94D5-2D48-8A9B-6250A90A417D}"/>
          </ac:spMkLst>
        </pc:spChg>
        <pc:spChg chg="mod">
          <ac:chgData name="Yujie Ren" userId="8a3dad18-bee7-4c0f-bc66-61bf3b758d42" providerId="ADAL" clId="{8384AB30-1EC7-5C49-9528-92FD1A0DFEB3}" dt="2020-10-21T20:37:31.131" v="1834" actId="20577"/>
          <ac:spMkLst>
            <pc:docMk/>
            <pc:sldMk cId="123144834" sldId="504"/>
            <ac:spMk id="8" creationId="{250ACE76-4F83-E349-B094-0F316403FFE2}"/>
          </ac:spMkLst>
        </pc:spChg>
        <pc:spChg chg="mod">
          <ac:chgData name="Yujie Ren" userId="8a3dad18-bee7-4c0f-bc66-61bf3b758d42" providerId="ADAL" clId="{8384AB30-1EC7-5C49-9528-92FD1A0DFEB3}" dt="2020-10-21T20:33:20.490" v="1818" actId="113"/>
          <ac:spMkLst>
            <pc:docMk/>
            <pc:sldMk cId="123144834" sldId="504"/>
            <ac:spMk id="9" creationId="{E4D788F4-70CA-D34F-A518-3300123D7105}"/>
          </ac:spMkLst>
        </pc:spChg>
      </pc:sldChg>
      <pc:sldChg chg="modSp">
        <pc:chgData name="Yujie Ren" userId="8a3dad18-bee7-4c0f-bc66-61bf3b758d42" providerId="ADAL" clId="{8384AB30-1EC7-5C49-9528-92FD1A0DFEB3}" dt="2020-10-22T21:34:34.646" v="2998" actId="255"/>
        <pc:sldMkLst>
          <pc:docMk/>
          <pc:sldMk cId="3467282975" sldId="505"/>
        </pc:sldMkLst>
        <pc:spChg chg="mod">
          <ac:chgData name="Yujie Ren" userId="8a3dad18-bee7-4c0f-bc66-61bf3b758d42" providerId="ADAL" clId="{8384AB30-1EC7-5C49-9528-92FD1A0DFEB3}" dt="2020-10-22T21:34:34.646" v="2998" actId="255"/>
          <ac:spMkLst>
            <pc:docMk/>
            <pc:sldMk cId="3467282975" sldId="505"/>
            <ac:spMk id="5" creationId="{A320FF8E-EC93-2C49-B5C1-6C090C7F9820}"/>
          </ac:spMkLst>
        </pc:spChg>
        <pc:spChg chg="mod">
          <ac:chgData name="Yujie Ren" userId="8a3dad18-bee7-4c0f-bc66-61bf3b758d42" providerId="ADAL" clId="{8384AB30-1EC7-5C49-9528-92FD1A0DFEB3}" dt="2020-10-22T00:42:34.161" v="1929" actId="14100"/>
          <ac:spMkLst>
            <pc:docMk/>
            <pc:sldMk cId="3467282975" sldId="505"/>
            <ac:spMk id="14" creationId="{907F1556-272C-FC4A-8D08-848CFA8FA525}"/>
          </ac:spMkLst>
        </pc:spChg>
        <pc:cxnChg chg="mod">
          <ac:chgData name="Yujie Ren" userId="8a3dad18-bee7-4c0f-bc66-61bf3b758d42" providerId="ADAL" clId="{8384AB30-1EC7-5C49-9528-92FD1A0DFEB3}" dt="2020-10-22T00:42:24.854" v="1927" actId="692"/>
          <ac:cxnSpMkLst>
            <pc:docMk/>
            <pc:sldMk cId="3467282975" sldId="505"/>
            <ac:cxnSpMk id="3" creationId="{905B8956-44E6-E840-A82E-5BFBEADD58CB}"/>
          </ac:cxnSpMkLst>
        </pc:cxnChg>
      </pc:sldChg>
      <pc:sldChg chg="modSp">
        <pc:chgData name="Yujie Ren" userId="8a3dad18-bee7-4c0f-bc66-61bf3b758d42" providerId="ADAL" clId="{8384AB30-1EC7-5C49-9528-92FD1A0DFEB3}" dt="2020-10-22T21:34:53.849" v="3001" actId="255"/>
        <pc:sldMkLst>
          <pc:docMk/>
          <pc:sldMk cId="1705562141" sldId="507"/>
        </pc:sldMkLst>
        <pc:spChg chg="mod">
          <ac:chgData name="Yujie Ren" userId="8a3dad18-bee7-4c0f-bc66-61bf3b758d42" providerId="ADAL" clId="{8384AB30-1EC7-5C49-9528-92FD1A0DFEB3}" dt="2020-10-22T21:34:53.849" v="3001" actId="255"/>
          <ac:spMkLst>
            <pc:docMk/>
            <pc:sldMk cId="1705562141" sldId="507"/>
            <ac:spMk id="5" creationId="{A320FF8E-EC93-2C49-B5C1-6C090C7F9820}"/>
          </ac:spMkLst>
        </pc:spChg>
        <pc:spChg chg="mod">
          <ac:chgData name="Yujie Ren" userId="8a3dad18-bee7-4c0f-bc66-61bf3b758d42" providerId="ADAL" clId="{8384AB30-1EC7-5C49-9528-92FD1A0DFEB3}" dt="2020-10-22T00:46:00.448" v="1946" actId="14100"/>
          <ac:spMkLst>
            <pc:docMk/>
            <pc:sldMk cId="1705562141" sldId="507"/>
            <ac:spMk id="28" creationId="{5E871245-0F99-B74A-A3C0-B75158F62989}"/>
          </ac:spMkLst>
        </pc:spChg>
        <pc:spChg chg="mod">
          <ac:chgData name="Yujie Ren" userId="8a3dad18-bee7-4c0f-bc66-61bf3b758d42" providerId="ADAL" clId="{8384AB30-1EC7-5C49-9528-92FD1A0DFEB3}" dt="2020-10-22T00:45:53.745" v="1944" actId="14100"/>
          <ac:spMkLst>
            <pc:docMk/>
            <pc:sldMk cId="1705562141" sldId="507"/>
            <ac:spMk id="34" creationId="{1AF1AAFC-2B42-564B-A542-885FCC392A79}"/>
          </ac:spMkLst>
        </pc:spChg>
        <pc:cxnChg chg="mod">
          <ac:chgData name="Yujie Ren" userId="8a3dad18-bee7-4c0f-bc66-61bf3b758d42" providerId="ADAL" clId="{8384AB30-1EC7-5C49-9528-92FD1A0DFEB3}" dt="2020-10-22T00:43:35.183" v="1936" actId="692"/>
          <ac:cxnSpMkLst>
            <pc:docMk/>
            <pc:sldMk cId="1705562141" sldId="507"/>
            <ac:cxnSpMk id="21" creationId="{1AFAC044-93EA-954A-B1B7-80C6D17DB797}"/>
          </ac:cxnSpMkLst>
        </pc:cxnChg>
        <pc:cxnChg chg="mod">
          <ac:chgData name="Yujie Ren" userId="8a3dad18-bee7-4c0f-bc66-61bf3b758d42" providerId="ADAL" clId="{8384AB30-1EC7-5C49-9528-92FD1A0DFEB3}" dt="2020-10-22T00:44:30.213" v="1937" actId="692"/>
          <ac:cxnSpMkLst>
            <pc:docMk/>
            <pc:sldMk cId="1705562141" sldId="507"/>
            <ac:cxnSpMk id="22" creationId="{0CA7D3CD-5C24-CE4C-A7C2-F00F6E6F13AB}"/>
          </ac:cxnSpMkLst>
        </pc:cxnChg>
        <pc:cxnChg chg="mod">
          <ac:chgData name="Yujie Ren" userId="8a3dad18-bee7-4c0f-bc66-61bf3b758d42" providerId="ADAL" clId="{8384AB30-1EC7-5C49-9528-92FD1A0DFEB3}" dt="2020-10-22T00:43:27.261" v="1935" actId="692"/>
          <ac:cxnSpMkLst>
            <pc:docMk/>
            <pc:sldMk cId="1705562141" sldId="507"/>
            <ac:cxnSpMk id="23" creationId="{732F55EA-F8FF-B540-9113-D0A63591210B}"/>
          </ac:cxnSpMkLst>
        </pc:cxnChg>
        <pc:cxnChg chg="mod">
          <ac:chgData name="Yujie Ren" userId="8a3dad18-bee7-4c0f-bc66-61bf3b758d42" providerId="ADAL" clId="{8384AB30-1EC7-5C49-9528-92FD1A0DFEB3}" dt="2020-10-22T00:45:35.683" v="1939" actId="692"/>
          <ac:cxnSpMkLst>
            <pc:docMk/>
            <pc:sldMk cId="1705562141" sldId="507"/>
            <ac:cxnSpMk id="31" creationId="{442A101D-8D4D-5245-B769-4CD48F990E32}"/>
          </ac:cxnSpMkLst>
        </pc:cxnChg>
        <pc:cxnChg chg="mod">
          <ac:chgData name="Yujie Ren" userId="8a3dad18-bee7-4c0f-bc66-61bf3b758d42" providerId="ADAL" clId="{8384AB30-1EC7-5C49-9528-92FD1A0DFEB3}" dt="2020-10-22T00:45:43.867" v="1941" actId="692"/>
          <ac:cxnSpMkLst>
            <pc:docMk/>
            <pc:sldMk cId="1705562141" sldId="507"/>
            <ac:cxnSpMk id="32" creationId="{A763BCD0-0E1E-0F49-B98C-22870154F062}"/>
          </ac:cxnSpMkLst>
        </pc:cxnChg>
        <pc:cxnChg chg="mod">
          <ac:chgData name="Yujie Ren" userId="8a3dad18-bee7-4c0f-bc66-61bf3b758d42" providerId="ADAL" clId="{8384AB30-1EC7-5C49-9528-92FD1A0DFEB3}" dt="2020-10-22T00:45:40.675" v="1940" actId="692"/>
          <ac:cxnSpMkLst>
            <pc:docMk/>
            <pc:sldMk cId="1705562141" sldId="507"/>
            <ac:cxnSpMk id="33" creationId="{07BFFF72-8DCF-9D4D-A2A9-B1B7F460E234}"/>
          </ac:cxnSpMkLst>
        </pc:cxnChg>
      </pc:sldChg>
      <pc:sldChg chg="modSp">
        <pc:chgData name="Yujie Ren" userId="8a3dad18-bee7-4c0f-bc66-61bf3b758d42" providerId="ADAL" clId="{8384AB30-1EC7-5C49-9528-92FD1A0DFEB3}" dt="2020-10-22T21:35:20.808" v="3005" actId="255"/>
        <pc:sldMkLst>
          <pc:docMk/>
          <pc:sldMk cId="850680673" sldId="510"/>
        </pc:sldMkLst>
        <pc:spChg chg="mod">
          <ac:chgData name="Yujie Ren" userId="8a3dad18-bee7-4c0f-bc66-61bf3b758d42" providerId="ADAL" clId="{8384AB30-1EC7-5C49-9528-92FD1A0DFEB3}" dt="2020-10-22T21:35:20.808" v="3005" actId="255"/>
          <ac:spMkLst>
            <pc:docMk/>
            <pc:sldMk cId="850680673" sldId="510"/>
            <ac:spMk id="5" creationId="{A320FF8E-EC93-2C49-B5C1-6C090C7F9820}"/>
          </ac:spMkLst>
        </pc:spChg>
        <pc:spChg chg="mod">
          <ac:chgData name="Yujie Ren" userId="8a3dad18-bee7-4c0f-bc66-61bf3b758d42" providerId="ADAL" clId="{8384AB30-1EC7-5C49-9528-92FD1A0DFEB3}" dt="2020-10-22T00:46:44.007" v="1956" actId="1076"/>
          <ac:spMkLst>
            <pc:docMk/>
            <pc:sldMk cId="850680673" sldId="510"/>
            <ac:spMk id="14" creationId="{71EDCA11-7711-F945-8A9E-0443E2D2EF13}"/>
          </ac:spMkLst>
        </pc:spChg>
        <pc:cxnChg chg="mod">
          <ac:chgData name="Yujie Ren" userId="8a3dad18-bee7-4c0f-bc66-61bf3b758d42" providerId="ADAL" clId="{8384AB30-1EC7-5C49-9528-92FD1A0DFEB3}" dt="2020-10-22T00:46:48.715" v="1957" actId="692"/>
          <ac:cxnSpMkLst>
            <pc:docMk/>
            <pc:sldMk cId="850680673" sldId="510"/>
            <ac:cxnSpMk id="13" creationId="{43E37ACA-5D5E-6F47-AD4D-24CE94B4E1D5}"/>
          </ac:cxnSpMkLst>
        </pc:cxnChg>
      </pc:sldChg>
      <pc:sldChg chg="modSp">
        <pc:chgData name="Yujie Ren" userId="8a3dad18-bee7-4c0f-bc66-61bf3b758d42" providerId="ADAL" clId="{8384AB30-1EC7-5C49-9528-92FD1A0DFEB3}" dt="2020-10-22T21:35:26.704" v="3006" actId="255"/>
        <pc:sldMkLst>
          <pc:docMk/>
          <pc:sldMk cId="966488204" sldId="514"/>
        </pc:sldMkLst>
        <pc:spChg chg="mod">
          <ac:chgData name="Yujie Ren" userId="8a3dad18-bee7-4c0f-bc66-61bf3b758d42" providerId="ADAL" clId="{8384AB30-1EC7-5C49-9528-92FD1A0DFEB3}" dt="2020-10-22T21:35:26.704" v="3006" actId="255"/>
          <ac:spMkLst>
            <pc:docMk/>
            <pc:sldMk cId="966488204" sldId="514"/>
            <ac:spMk id="5" creationId="{A320FF8E-EC93-2C49-B5C1-6C090C7F9820}"/>
          </ac:spMkLst>
        </pc:spChg>
        <pc:spChg chg="mod">
          <ac:chgData name="Yujie Ren" userId="8a3dad18-bee7-4c0f-bc66-61bf3b758d42" providerId="ADAL" clId="{8384AB30-1EC7-5C49-9528-92FD1A0DFEB3}" dt="2020-10-22T01:03:18.415" v="2512" actId="20577"/>
          <ac:spMkLst>
            <pc:docMk/>
            <pc:sldMk cId="966488204" sldId="514"/>
            <ac:spMk id="6" creationId="{DD55BB93-9EA8-F249-9762-B48F7EF00514}"/>
          </ac:spMkLst>
        </pc:spChg>
        <pc:spChg chg="mod">
          <ac:chgData name="Yujie Ren" userId="8a3dad18-bee7-4c0f-bc66-61bf3b758d42" providerId="ADAL" clId="{8384AB30-1EC7-5C49-9528-92FD1A0DFEB3}" dt="2020-10-22T01:09:39.234" v="2711" actId="1076"/>
          <ac:spMkLst>
            <pc:docMk/>
            <pc:sldMk cId="966488204" sldId="514"/>
            <ac:spMk id="7" creationId="{E63DDEEE-92AD-1648-8A75-9EC32FA1465C}"/>
          </ac:spMkLst>
        </pc:spChg>
        <pc:spChg chg="mod">
          <ac:chgData name="Yujie Ren" userId="8a3dad18-bee7-4c0f-bc66-61bf3b758d42" providerId="ADAL" clId="{8384AB30-1EC7-5C49-9528-92FD1A0DFEB3}" dt="2020-10-22T01:27:41.338" v="2833" actId="1076"/>
          <ac:spMkLst>
            <pc:docMk/>
            <pc:sldMk cId="966488204" sldId="514"/>
            <ac:spMk id="8" creationId="{8058F02B-779D-0641-B26C-27D142D94907}"/>
          </ac:spMkLst>
        </pc:spChg>
      </pc:sldChg>
      <pc:sldChg chg="modSp ord modAnim">
        <pc:chgData name="Yujie Ren" userId="8a3dad18-bee7-4c0f-bc66-61bf3b758d42" providerId="ADAL" clId="{8384AB30-1EC7-5C49-9528-92FD1A0DFEB3}" dt="2020-10-22T23:20:33.456" v="3045"/>
        <pc:sldMkLst>
          <pc:docMk/>
          <pc:sldMk cId="1318518756" sldId="515"/>
        </pc:sldMkLst>
        <pc:spChg chg="mod">
          <ac:chgData name="Yujie Ren" userId="8a3dad18-bee7-4c0f-bc66-61bf3b758d42" providerId="ADAL" clId="{8384AB30-1EC7-5C49-9528-92FD1A0DFEB3}" dt="2020-10-21T17:10:06.493" v="981" actId="14100"/>
          <ac:spMkLst>
            <pc:docMk/>
            <pc:sldMk cId="1318518756" sldId="515"/>
            <ac:spMk id="7" creationId="{FB1F87A2-C563-2842-B1EF-B5E753A1B291}"/>
          </ac:spMkLst>
        </pc:spChg>
        <pc:spChg chg="mod">
          <ac:chgData name="Yujie Ren" userId="8a3dad18-bee7-4c0f-bc66-61bf3b758d42" providerId="ADAL" clId="{8384AB30-1EC7-5C49-9528-92FD1A0DFEB3}" dt="2020-10-22T21:33:13.261" v="2983" actId="255"/>
          <ac:spMkLst>
            <pc:docMk/>
            <pc:sldMk cId="1318518756" sldId="515"/>
            <ac:spMk id="42" creationId="{7E0C4B21-9297-0245-BC85-C043C7107F66}"/>
          </ac:spMkLst>
        </pc:spChg>
        <pc:spChg chg="mod">
          <ac:chgData name="Yujie Ren" userId="8a3dad18-bee7-4c0f-bc66-61bf3b758d42" providerId="ADAL" clId="{8384AB30-1EC7-5C49-9528-92FD1A0DFEB3}" dt="2020-10-21T19:31:36.779" v="1429" actId="20577"/>
          <ac:spMkLst>
            <pc:docMk/>
            <pc:sldMk cId="1318518756" sldId="515"/>
            <ac:spMk id="57" creationId="{90E174BB-2F5E-1341-A614-FE74EF9300E9}"/>
          </ac:spMkLst>
        </pc:spChg>
        <pc:spChg chg="mod">
          <ac:chgData name="Yujie Ren" userId="8a3dad18-bee7-4c0f-bc66-61bf3b758d42" providerId="ADAL" clId="{8384AB30-1EC7-5C49-9528-92FD1A0DFEB3}" dt="2020-10-21T19:32:11.258" v="1468" actId="113"/>
          <ac:spMkLst>
            <pc:docMk/>
            <pc:sldMk cId="1318518756" sldId="515"/>
            <ac:spMk id="73" creationId="{D82389C9-A8C7-3747-9500-0D7DD6AE3AAB}"/>
          </ac:spMkLst>
        </pc:spChg>
        <pc:spChg chg="mod">
          <ac:chgData name="Yujie Ren" userId="8a3dad18-bee7-4c0f-bc66-61bf3b758d42" providerId="ADAL" clId="{8384AB30-1EC7-5C49-9528-92FD1A0DFEB3}" dt="2020-10-21T19:32:15.524" v="1469" actId="113"/>
          <ac:spMkLst>
            <pc:docMk/>
            <pc:sldMk cId="1318518756" sldId="515"/>
            <ac:spMk id="74" creationId="{38EAA6CC-3AFA-D042-AB26-A6F5A17EDBBD}"/>
          </ac:spMkLst>
        </pc:spChg>
        <pc:spChg chg="mod">
          <ac:chgData name="Yujie Ren" userId="8a3dad18-bee7-4c0f-bc66-61bf3b758d42" providerId="ADAL" clId="{8384AB30-1EC7-5C49-9528-92FD1A0DFEB3}" dt="2020-10-21T17:10:20.369" v="984" actId="14100"/>
          <ac:spMkLst>
            <pc:docMk/>
            <pc:sldMk cId="1318518756" sldId="515"/>
            <ac:spMk id="76" creationId="{90BD6096-4D5D-7A45-BF24-796491B89115}"/>
          </ac:spMkLst>
        </pc:spChg>
        <pc:spChg chg="mod">
          <ac:chgData name="Yujie Ren" userId="8a3dad18-bee7-4c0f-bc66-61bf3b758d42" providerId="ADAL" clId="{8384AB30-1EC7-5C49-9528-92FD1A0DFEB3}" dt="2020-10-21T17:09:43.532" v="978" actId="14100"/>
          <ac:spMkLst>
            <pc:docMk/>
            <pc:sldMk cId="1318518756" sldId="515"/>
            <ac:spMk id="79" creationId="{72EBA9EC-3111-F34D-86A5-31A79295A7BA}"/>
          </ac:spMkLst>
        </pc:spChg>
        <pc:spChg chg="mod">
          <ac:chgData name="Yujie Ren" userId="8a3dad18-bee7-4c0f-bc66-61bf3b758d42" providerId="ADAL" clId="{8384AB30-1EC7-5C49-9528-92FD1A0DFEB3}" dt="2020-10-21T17:09:46.763" v="979" actId="14100"/>
          <ac:spMkLst>
            <pc:docMk/>
            <pc:sldMk cId="1318518756" sldId="515"/>
            <ac:spMk id="80" creationId="{F4CC1A44-775B-4046-984F-D61EF8C771F4}"/>
          </ac:spMkLst>
        </pc:spChg>
      </pc:sldChg>
      <pc:sldChg chg="addSp modSp modAnim">
        <pc:chgData name="Yujie Ren" userId="8a3dad18-bee7-4c0f-bc66-61bf3b758d42" providerId="ADAL" clId="{8384AB30-1EC7-5C49-9528-92FD1A0DFEB3}" dt="2020-10-22T21:33:47.746" v="2989" actId="255"/>
        <pc:sldMkLst>
          <pc:docMk/>
          <pc:sldMk cId="1368429199" sldId="516"/>
        </pc:sldMkLst>
        <pc:spChg chg="mod">
          <ac:chgData name="Yujie Ren" userId="8a3dad18-bee7-4c0f-bc66-61bf3b758d42" providerId="ADAL" clId="{8384AB30-1EC7-5C49-9528-92FD1A0DFEB3}" dt="2020-10-22T02:54:39.416" v="2906" actId="1076"/>
          <ac:spMkLst>
            <pc:docMk/>
            <pc:sldMk cId="1368429199" sldId="516"/>
            <ac:spMk id="6" creationId="{1F6EE7B9-4262-9444-9935-F2B8FCD54948}"/>
          </ac:spMkLst>
        </pc:spChg>
        <pc:spChg chg="mod">
          <ac:chgData name="Yujie Ren" userId="8a3dad18-bee7-4c0f-bc66-61bf3b758d42" providerId="ADAL" clId="{8384AB30-1EC7-5C49-9528-92FD1A0DFEB3}" dt="2020-10-22T00:39:16.740" v="1910" actId="207"/>
          <ac:spMkLst>
            <pc:docMk/>
            <pc:sldMk cId="1368429199" sldId="516"/>
            <ac:spMk id="9" creationId="{C8E4BF48-198F-7744-9BFD-A36AD4C9131F}"/>
          </ac:spMkLst>
        </pc:spChg>
        <pc:spChg chg="mod">
          <ac:chgData name="Yujie Ren" userId="8a3dad18-bee7-4c0f-bc66-61bf3b758d42" providerId="ADAL" clId="{8384AB30-1EC7-5C49-9528-92FD1A0DFEB3}" dt="2020-10-22T00:37:43.813" v="1906" actId="113"/>
          <ac:spMkLst>
            <pc:docMk/>
            <pc:sldMk cId="1368429199" sldId="516"/>
            <ac:spMk id="10" creationId="{8F8FBAB9-CAFE-D34A-A05E-C0B1E9F10D3A}"/>
          </ac:spMkLst>
        </pc:spChg>
        <pc:spChg chg="mod">
          <ac:chgData name="Yujie Ren" userId="8a3dad18-bee7-4c0f-bc66-61bf3b758d42" providerId="ADAL" clId="{8384AB30-1EC7-5C49-9528-92FD1A0DFEB3}" dt="2020-10-22T21:33:47.746" v="2989" actId="255"/>
          <ac:spMkLst>
            <pc:docMk/>
            <pc:sldMk cId="1368429199" sldId="516"/>
            <ac:spMk id="47" creationId="{00000000-0000-0000-0000-000000000000}"/>
          </ac:spMkLst>
        </pc:spChg>
        <pc:spChg chg="add mod">
          <ac:chgData name="Yujie Ren" userId="8a3dad18-bee7-4c0f-bc66-61bf3b758d42" providerId="ADAL" clId="{8384AB30-1EC7-5C49-9528-92FD1A0DFEB3}" dt="2020-10-21T20:08:10.706" v="1796" actId="1076"/>
          <ac:spMkLst>
            <pc:docMk/>
            <pc:sldMk cId="1368429199" sldId="516"/>
            <ac:spMk id="65" creationId="{A8A71089-49B3-D449-9E93-D00F43B868B9}"/>
          </ac:spMkLst>
        </pc:spChg>
        <pc:spChg chg="mod">
          <ac:chgData name="Yujie Ren" userId="8a3dad18-bee7-4c0f-bc66-61bf3b758d42" providerId="ADAL" clId="{8384AB30-1EC7-5C49-9528-92FD1A0DFEB3}" dt="2020-10-22T00:40:18.561" v="1916" actId="1076"/>
          <ac:spMkLst>
            <pc:docMk/>
            <pc:sldMk cId="1368429199" sldId="516"/>
            <ac:spMk id="67" creationId="{D74F8BB7-B309-D847-A655-12906C8FB714}"/>
          </ac:spMkLst>
        </pc:spChg>
        <pc:spChg chg="mod">
          <ac:chgData name="Yujie Ren" userId="8a3dad18-bee7-4c0f-bc66-61bf3b758d42" providerId="ADAL" clId="{8384AB30-1EC7-5C49-9528-92FD1A0DFEB3}" dt="2020-10-22T00:40:31.182" v="1917" actId="1076"/>
          <ac:spMkLst>
            <pc:docMk/>
            <pc:sldMk cId="1368429199" sldId="516"/>
            <ac:spMk id="69" creationId="{1C3597E2-76F4-F146-B6CD-0F740FD2F9B7}"/>
          </ac:spMkLst>
        </pc:spChg>
        <pc:spChg chg="mod">
          <ac:chgData name="Yujie Ren" userId="8a3dad18-bee7-4c0f-bc66-61bf3b758d42" providerId="ADAL" clId="{8384AB30-1EC7-5C49-9528-92FD1A0DFEB3}" dt="2020-10-22T00:40:05.974" v="1914" actId="1076"/>
          <ac:spMkLst>
            <pc:docMk/>
            <pc:sldMk cId="1368429199" sldId="516"/>
            <ac:spMk id="71" creationId="{F2E9454B-EB9E-244B-99F8-8A1DF53D9F70}"/>
          </ac:spMkLst>
        </pc:spChg>
        <pc:spChg chg="mod">
          <ac:chgData name="Yujie Ren" userId="8a3dad18-bee7-4c0f-bc66-61bf3b758d42" providerId="ADAL" clId="{8384AB30-1EC7-5C49-9528-92FD1A0DFEB3}" dt="2020-10-22T02:53:07.913" v="2903" actId="1076"/>
          <ac:spMkLst>
            <pc:docMk/>
            <pc:sldMk cId="1368429199" sldId="516"/>
            <ac:spMk id="72" creationId="{059485CD-59AD-E748-9CB5-CA666DA49583}"/>
          </ac:spMkLst>
        </pc:spChg>
        <pc:spChg chg="mod">
          <ac:chgData name="Yujie Ren" userId="8a3dad18-bee7-4c0f-bc66-61bf3b758d42" providerId="ADAL" clId="{8384AB30-1EC7-5C49-9528-92FD1A0DFEB3}" dt="2020-10-22T02:54:07.370" v="2905" actId="1076"/>
          <ac:spMkLst>
            <pc:docMk/>
            <pc:sldMk cId="1368429199" sldId="516"/>
            <ac:spMk id="73" creationId="{B9BEE0C8-AE1E-084E-95AA-5C05F89EC42F}"/>
          </ac:spMkLst>
        </pc:spChg>
        <pc:spChg chg="mod">
          <ac:chgData name="Yujie Ren" userId="8a3dad18-bee7-4c0f-bc66-61bf3b758d42" providerId="ADAL" clId="{8384AB30-1EC7-5C49-9528-92FD1A0DFEB3}" dt="2020-10-21T17:49:48.038" v="1094" actId="20577"/>
          <ac:spMkLst>
            <pc:docMk/>
            <pc:sldMk cId="1368429199" sldId="516"/>
            <ac:spMk id="74" creationId="{446998E3-CC08-2241-91E1-7294C3F19CF7}"/>
          </ac:spMkLst>
        </pc:spChg>
        <pc:spChg chg="mod">
          <ac:chgData name="Yujie Ren" userId="8a3dad18-bee7-4c0f-bc66-61bf3b758d42" providerId="ADAL" clId="{8384AB30-1EC7-5C49-9528-92FD1A0DFEB3}" dt="2020-10-21T04:10:37.081" v="555" actId="1076"/>
          <ac:spMkLst>
            <pc:docMk/>
            <pc:sldMk cId="1368429199" sldId="516"/>
            <ac:spMk id="75" creationId="{05159E73-337C-E449-8BF7-3AE6A89F6F28}"/>
          </ac:spMkLst>
        </pc:spChg>
        <pc:spChg chg="add mod">
          <ac:chgData name="Yujie Ren" userId="8a3dad18-bee7-4c0f-bc66-61bf3b758d42" providerId="ADAL" clId="{8384AB30-1EC7-5C49-9528-92FD1A0DFEB3}" dt="2020-10-21T20:08:14.901" v="1797" actId="1076"/>
          <ac:spMkLst>
            <pc:docMk/>
            <pc:sldMk cId="1368429199" sldId="516"/>
            <ac:spMk id="76" creationId="{B398DAD1-C28E-6541-B2B1-98289F4F6A69}"/>
          </ac:spMkLst>
        </pc:spChg>
        <pc:picChg chg="mod">
          <ac:chgData name="Yujie Ren" userId="8a3dad18-bee7-4c0f-bc66-61bf3b758d42" providerId="ADAL" clId="{8384AB30-1EC7-5C49-9528-92FD1A0DFEB3}" dt="2020-10-22T02:53:00.871" v="2902" actId="14100"/>
          <ac:picMkLst>
            <pc:docMk/>
            <pc:sldMk cId="1368429199" sldId="516"/>
            <ac:picMk id="15" creationId="{DB12480A-0E4B-4041-9895-B30D39E1C23D}"/>
          </ac:picMkLst>
        </pc:picChg>
        <pc:picChg chg="mod">
          <ac:chgData name="Yujie Ren" userId="8a3dad18-bee7-4c0f-bc66-61bf3b758d42" providerId="ADAL" clId="{8384AB30-1EC7-5C49-9528-92FD1A0DFEB3}" dt="2020-10-22T02:54:01.734" v="2904" actId="14100"/>
          <ac:picMkLst>
            <pc:docMk/>
            <pc:sldMk cId="1368429199" sldId="516"/>
            <ac:picMk id="64" creationId="{B3EBF398-28CA-DB45-9E5C-148DB31D0252}"/>
          </ac:picMkLst>
        </pc:picChg>
        <pc:cxnChg chg="mod">
          <ac:chgData name="Yujie Ren" userId="8a3dad18-bee7-4c0f-bc66-61bf3b758d42" providerId="ADAL" clId="{8384AB30-1EC7-5C49-9528-92FD1A0DFEB3}" dt="2020-10-22T02:53:00.871" v="2902" actId="14100"/>
          <ac:cxnSpMkLst>
            <pc:docMk/>
            <pc:sldMk cId="1368429199" sldId="516"/>
            <ac:cxnSpMk id="19" creationId="{A4DDBF0C-D2F4-F24E-B32D-6BFBF5B4813D}"/>
          </ac:cxnSpMkLst>
        </pc:cxnChg>
        <pc:cxnChg chg="mod">
          <ac:chgData name="Yujie Ren" userId="8a3dad18-bee7-4c0f-bc66-61bf3b758d42" providerId="ADAL" clId="{8384AB30-1EC7-5C49-9528-92FD1A0DFEB3}" dt="2020-10-21T04:13:56.408" v="621" actId="1076"/>
          <ac:cxnSpMkLst>
            <pc:docMk/>
            <pc:sldMk cId="1368429199" sldId="516"/>
            <ac:cxnSpMk id="66" creationId="{4A01B364-030E-4847-8AAE-E2DDDC51884E}"/>
          </ac:cxnSpMkLst>
        </pc:cxnChg>
        <pc:cxnChg chg="mod">
          <ac:chgData name="Yujie Ren" userId="8a3dad18-bee7-4c0f-bc66-61bf3b758d42" providerId="ADAL" clId="{8384AB30-1EC7-5C49-9528-92FD1A0DFEB3}" dt="2020-10-21T04:13:46.979" v="619" actId="1076"/>
          <ac:cxnSpMkLst>
            <pc:docMk/>
            <pc:sldMk cId="1368429199" sldId="516"/>
            <ac:cxnSpMk id="68" creationId="{B793D148-5349-D246-A594-0E841CD0946F}"/>
          </ac:cxnSpMkLst>
        </pc:cxnChg>
        <pc:cxnChg chg="mod">
          <ac:chgData name="Yujie Ren" userId="8a3dad18-bee7-4c0f-bc66-61bf3b758d42" providerId="ADAL" clId="{8384AB30-1EC7-5C49-9528-92FD1A0DFEB3}" dt="2020-10-21T04:13:49.775" v="620" actId="1076"/>
          <ac:cxnSpMkLst>
            <pc:docMk/>
            <pc:sldMk cId="1368429199" sldId="516"/>
            <ac:cxnSpMk id="70" creationId="{12AA3409-FA0A-4B4E-939E-FCDA8AD26A9C}"/>
          </ac:cxnSpMkLst>
        </pc:cxnChg>
        <pc:cxnChg chg="mod">
          <ac:chgData name="Yujie Ren" userId="8a3dad18-bee7-4c0f-bc66-61bf3b758d42" providerId="ADAL" clId="{8384AB30-1EC7-5C49-9528-92FD1A0DFEB3}" dt="2020-10-22T02:54:07.370" v="2905" actId="1076"/>
          <ac:cxnSpMkLst>
            <pc:docMk/>
            <pc:sldMk cId="1368429199" sldId="516"/>
            <ac:cxnSpMk id="79" creationId="{3D94CAB4-8B07-4947-8341-0E66F39FA56C}"/>
          </ac:cxnSpMkLst>
        </pc:cxnChg>
        <pc:cxnChg chg="mod">
          <ac:chgData name="Yujie Ren" userId="8a3dad18-bee7-4c0f-bc66-61bf3b758d42" providerId="ADAL" clId="{8384AB30-1EC7-5C49-9528-92FD1A0DFEB3}" dt="2020-10-21T04:10:37.081" v="555" actId="1076"/>
          <ac:cxnSpMkLst>
            <pc:docMk/>
            <pc:sldMk cId="1368429199" sldId="516"/>
            <ac:cxnSpMk id="80" creationId="{044D4503-0466-E342-810E-2F4A3B297B75}"/>
          </ac:cxnSpMkLst>
        </pc:cxnChg>
      </pc:sldChg>
      <pc:sldChg chg="modSp">
        <pc:chgData name="Yujie Ren" userId="8a3dad18-bee7-4c0f-bc66-61bf3b758d42" providerId="ADAL" clId="{8384AB30-1EC7-5C49-9528-92FD1A0DFEB3}" dt="2020-10-22T21:35:04.988" v="3003" actId="255"/>
        <pc:sldMkLst>
          <pc:docMk/>
          <pc:sldMk cId="1867419332" sldId="517"/>
        </pc:sldMkLst>
        <pc:spChg chg="mod">
          <ac:chgData name="Yujie Ren" userId="8a3dad18-bee7-4c0f-bc66-61bf3b758d42" providerId="ADAL" clId="{8384AB30-1EC7-5C49-9528-92FD1A0DFEB3}" dt="2020-10-22T21:35:04.988" v="3003" actId="255"/>
          <ac:spMkLst>
            <pc:docMk/>
            <pc:sldMk cId="1867419332" sldId="517"/>
            <ac:spMk id="5" creationId="{A320FF8E-EC93-2C49-B5C1-6C090C7F9820}"/>
          </ac:spMkLst>
        </pc:spChg>
        <pc:spChg chg="mod">
          <ac:chgData name="Yujie Ren" userId="8a3dad18-bee7-4c0f-bc66-61bf3b758d42" providerId="ADAL" clId="{8384AB30-1EC7-5C49-9528-92FD1A0DFEB3}" dt="2020-10-22T00:46:12.686" v="1949" actId="14100"/>
          <ac:spMkLst>
            <pc:docMk/>
            <pc:sldMk cId="1867419332" sldId="517"/>
            <ac:spMk id="17" creationId="{64A85F48-B40F-8C45-A3C6-A412DCBF7DFB}"/>
          </ac:spMkLst>
        </pc:spChg>
        <pc:cxnChg chg="mod">
          <ac:chgData name="Yujie Ren" userId="8a3dad18-bee7-4c0f-bc66-61bf3b758d42" providerId="ADAL" clId="{8384AB30-1EC7-5C49-9528-92FD1A0DFEB3}" dt="2020-10-22T00:46:20.917" v="1951" actId="692"/>
          <ac:cxnSpMkLst>
            <pc:docMk/>
            <pc:sldMk cId="1867419332" sldId="517"/>
            <ac:cxnSpMk id="14" creationId="{00FC3544-694C-2845-8D16-02A51A0CD606}"/>
          </ac:cxnSpMkLst>
        </pc:cxnChg>
        <pc:cxnChg chg="mod">
          <ac:chgData name="Yujie Ren" userId="8a3dad18-bee7-4c0f-bc66-61bf3b758d42" providerId="ADAL" clId="{8384AB30-1EC7-5C49-9528-92FD1A0DFEB3}" dt="2020-10-22T00:46:23.850" v="1952" actId="692"/>
          <ac:cxnSpMkLst>
            <pc:docMk/>
            <pc:sldMk cId="1867419332" sldId="517"/>
            <ac:cxnSpMk id="15" creationId="{12755A4D-A097-C143-8926-221AB0DCD5F0}"/>
          </ac:cxnSpMkLst>
        </pc:cxnChg>
        <pc:cxnChg chg="mod">
          <ac:chgData name="Yujie Ren" userId="8a3dad18-bee7-4c0f-bc66-61bf3b758d42" providerId="ADAL" clId="{8384AB30-1EC7-5C49-9528-92FD1A0DFEB3}" dt="2020-10-22T00:46:17.733" v="1950" actId="692"/>
          <ac:cxnSpMkLst>
            <pc:docMk/>
            <pc:sldMk cId="1867419332" sldId="517"/>
            <ac:cxnSpMk id="16" creationId="{5BAB48D8-AD01-BA4A-B045-BCE225E6AD0A}"/>
          </ac:cxnSpMkLst>
        </pc:cxnChg>
      </pc:sldChg>
      <pc:sldChg chg="modSp">
        <pc:chgData name="Yujie Ren" userId="8a3dad18-bee7-4c0f-bc66-61bf3b758d42" providerId="ADAL" clId="{8384AB30-1EC7-5C49-9528-92FD1A0DFEB3}" dt="2020-10-22T21:34:42.281" v="2999" actId="255"/>
        <pc:sldMkLst>
          <pc:docMk/>
          <pc:sldMk cId="1331741670" sldId="519"/>
        </pc:sldMkLst>
        <pc:spChg chg="mod">
          <ac:chgData name="Yujie Ren" userId="8a3dad18-bee7-4c0f-bc66-61bf3b758d42" providerId="ADAL" clId="{8384AB30-1EC7-5C49-9528-92FD1A0DFEB3}" dt="2020-10-22T21:34:42.281" v="2999" actId="255"/>
          <ac:spMkLst>
            <pc:docMk/>
            <pc:sldMk cId="1331741670" sldId="519"/>
            <ac:spMk id="5" creationId="{A320FF8E-EC93-2C49-B5C1-6C090C7F9820}"/>
          </ac:spMkLst>
        </pc:spChg>
        <pc:spChg chg="mod">
          <ac:chgData name="Yujie Ren" userId="8a3dad18-bee7-4c0f-bc66-61bf3b758d42" providerId="ADAL" clId="{8384AB30-1EC7-5C49-9528-92FD1A0DFEB3}" dt="2020-10-22T00:43:17.626" v="1934" actId="1076"/>
          <ac:spMkLst>
            <pc:docMk/>
            <pc:sldMk cId="1331741670" sldId="519"/>
            <ac:spMk id="16" creationId="{C037ACB6-EFC9-694F-80FE-CB048CCCE7F5}"/>
          </ac:spMkLst>
        </pc:spChg>
        <pc:cxnChg chg="mod">
          <ac:chgData name="Yujie Ren" userId="8a3dad18-bee7-4c0f-bc66-61bf3b758d42" providerId="ADAL" clId="{8384AB30-1EC7-5C49-9528-92FD1A0DFEB3}" dt="2020-10-22T00:43:07.267" v="1931" actId="692"/>
          <ac:cxnSpMkLst>
            <pc:docMk/>
            <pc:sldMk cId="1331741670" sldId="519"/>
            <ac:cxnSpMk id="15" creationId="{CCD2DDFA-5ACE-474B-9C9B-9CE27ACC7796}"/>
          </ac:cxnSpMkLst>
        </pc:cxnChg>
      </pc:sldChg>
      <pc:sldChg chg="modSp ord">
        <pc:chgData name="Yujie Ren" userId="8a3dad18-bee7-4c0f-bc66-61bf3b758d42" providerId="ADAL" clId="{8384AB30-1EC7-5C49-9528-92FD1A0DFEB3}" dt="2020-10-22T21:39:59.897" v="3009" actId="255"/>
        <pc:sldMkLst>
          <pc:docMk/>
          <pc:sldMk cId="3161122783" sldId="520"/>
        </pc:sldMkLst>
        <pc:spChg chg="mod">
          <ac:chgData name="Yujie Ren" userId="8a3dad18-bee7-4c0f-bc66-61bf3b758d42" providerId="ADAL" clId="{8384AB30-1EC7-5C49-9528-92FD1A0DFEB3}" dt="2020-10-22T21:39:59.897" v="3009" actId="255"/>
          <ac:spMkLst>
            <pc:docMk/>
            <pc:sldMk cId="3161122783" sldId="520"/>
            <ac:spMk id="5" creationId="{A320FF8E-EC93-2C49-B5C1-6C090C7F9820}"/>
          </ac:spMkLst>
        </pc:spChg>
        <pc:spChg chg="mod">
          <ac:chgData name="Yujie Ren" userId="8a3dad18-bee7-4c0f-bc66-61bf3b758d42" providerId="ADAL" clId="{8384AB30-1EC7-5C49-9528-92FD1A0DFEB3}" dt="2020-10-22T00:47:17.534" v="1961" actId="207"/>
          <ac:spMkLst>
            <pc:docMk/>
            <pc:sldMk cId="3161122783" sldId="520"/>
            <ac:spMk id="13" creationId="{40DA384E-B0AD-F24D-9837-C45272529CD4}"/>
          </ac:spMkLst>
        </pc:spChg>
        <pc:cxnChg chg="mod">
          <ac:chgData name="Yujie Ren" userId="8a3dad18-bee7-4c0f-bc66-61bf3b758d42" providerId="ADAL" clId="{8384AB30-1EC7-5C49-9528-92FD1A0DFEB3}" dt="2020-10-22T00:47:23.817" v="1962" actId="692"/>
          <ac:cxnSpMkLst>
            <pc:docMk/>
            <pc:sldMk cId="3161122783" sldId="520"/>
            <ac:cxnSpMk id="12" creationId="{CB6D0244-3487-2D4F-A84B-018DD969AB48}"/>
          </ac:cxnSpMkLst>
        </pc:cxnChg>
      </pc:sldChg>
      <pc:sldChg chg="del">
        <pc:chgData name="Yujie Ren" userId="8a3dad18-bee7-4c0f-bc66-61bf3b758d42" providerId="ADAL" clId="{8384AB30-1EC7-5C49-9528-92FD1A0DFEB3}" dt="2020-10-22T21:40:18.666" v="3016" actId="2696"/>
        <pc:sldMkLst>
          <pc:docMk/>
          <pc:sldMk cId="834027242" sldId="521"/>
        </pc:sldMkLst>
      </pc:sldChg>
      <pc:sldChg chg="modSp">
        <pc:chgData name="Yujie Ren" userId="8a3dad18-bee7-4c0f-bc66-61bf3b758d42" providerId="ADAL" clId="{8384AB30-1EC7-5C49-9528-92FD1A0DFEB3}" dt="2020-10-22T21:40:25.237" v="3017" actId="255"/>
        <pc:sldMkLst>
          <pc:docMk/>
          <pc:sldMk cId="58528729" sldId="523"/>
        </pc:sldMkLst>
        <pc:spChg chg="mod">
          <ac:chgData name="Yujie Ren" userId="8a3dad18-bee7-4c0f-bc66-61bf3b758d42" providerId="ADAL" clId="{8384AB30-1EC7-5C49-9528-92FD1A0DFEB3}" dt="2020-10-22T21:40:25.237" v="3017" actId="255"/>
          <ac:spMkLst>
            <pc:docMk/>
            <pc:sldMk cId="58528729" sldId="523"/>
            <ac:spMk id="9" creationId="{292DC516-34F5-3548-91E6-FC7247D1F75C}"/>
          </ac:spMkLst>
        </pc:spChg>
      </pc:sldChg>
      <pc:sldChg chg="addSp modSp modAnim">
        <pc:chgData name="Yujie Ren" userId="8a3dad18-bee7-4c0f-bc66-61bf3b758d42" providerId="ADAL" clId="{8384AB30-1EC7-5C49-9528-92FD1A0DFEB3}" dt="2020-10-22T21:31:51.138" v="2960" actId="255"/>
        <pc:sldMkLst>
          <pc:docMk/>
          <pc:sldMk cId="848154291" sldId="524"/>
        </pc:sldMkLst>
        <pc:spChg chg="mod">
          <ac:chgData name="Yujie Ren" userId="8a3dad18-bee7-4c0f-bc66-61bf3b758d42" providerId="ADAL" clId="{8384AB30-1EC7-5C49-9528-92FD1A0DFEB3}" dt="2020-10-22T01:24:41.630" v="2828" actId="164"/>
          <ac:spMkLst>
            <pc:docMk/>
            <pc:sldMk cId="848154291" sldId="524"/>
            <ac:spMk id="7" creationId="{E9EB8E61-AFFE-F04B-8748-CEDB5A5204DC}"/>
          </ac:spMkLst>
        </pc:spChg>
        <pc:spChg chg="mod">
          <ac:chgData name="Yujie Ren" userId="8a3dad18-bee7-4c0f-bc66-61bf3b758d42" providerId="ADAL" clId="{8384AB30-1EC7-5C49-9528-92FD1A0DFEB3}" dt="2020-10-22T21:31:51.138" v="2960" actId="255"/>
          <ac:spMkLst>
            <pc:docMk/>
            <pc:sldMk cId="848154291" sldId="524"/>
            <ac:spMk id="8" creationId="{4A93BB00-4734-3A48-913A-D84A69EEFD2B}"/>
          </ac:spMkLst>
        </pc:spChg>
        <pc:spChg chg="mod">
          <ac:chgData name="Yujie Ren" userId="8a3dad18-bee7-4c0f-bc66-61bf3b758d42" providerId="ADAL" clId="{8384AB30-1EC7-5C49-9528-92FD1A0DFEB3}" dt="2020-10-22T01:22:04.626" v="2790" actId="1076"/>
          <ac:spMkLst>
            <pc:docMk/>
            <pc:sldMk cId="848154291" sldId="524"/>
            <ac:spMk id="21" creationId="{0ADE3E4B-E414-A347-B840-9015F4FE2FBB}"/>
          </ac:spMkLst>
        </pc:spChg>
        <pc:spChg chg="mod">
          <ac:chgData name="Yujie Ren" userId="8a3dad18-bee7-4c0f-bc66-61bf3b758d42" providerId="ADAL" clId="{8384AB30-1EC7-5C49-9528-92FD1A0DFEB3}" dt="2020-10-22T01:22:18.445" v="2792" actId="1076"/>
          <ac:spMkLst>
            <pc:docMk/>
            <pc:sldMk cId="848154291" sldId="524"/>
            <ac:spMk id="24" creationId="{2B21F6C3-FB3D-8A41-951E-83B94F55439C}"/>
          </ac:spMkLst>
        </pc:spChg>
        <pc:spChg chg="mod">
          <ac:chgData name="Yujie Ren" userId="8a3dad18-bee7-4c0f-bc66-61bf3b758d42" providerId="ADAL" clId="{8384AB30-1EC7-5C49-9528-92FD1A0DFEB3}" dt="2020-10-22T01:21:39.104" v="2786" actId="1076"/>
          <ac:spMkLst>
            <pc:docMk/>
            <pc:sldMk cId="848154291" sldId="524"/>
            <ac:spMk id="26" creationId="{7ACEE8EA-9D6D-C049-892D-3A1B4974C927}"/>
          </ac:spMkLst>
        </pc:spChg>
        <pc:spChg chg="mod">
          <ac:chgData name="Yujie Ren" userId="8a3dad18-bee7-4c0f-bc66-61bf3b758d42" providerId="ADAL" clId="{8384AB30-1EC7-5C49-9528-92FD1A0DFEB3}" dt="2020-10-22T01:21:22.157" v="2783" actId="1076"/>
          <ac:spMkLst>
            <pc:docMk/>
            <pc:sldMk cId="848154291" sldId="524"/>
            <ac:spMk id="28" creationId="{724CD467-57C6-BD49-8D14-2F3BADFAD65C}"/>
          </ac:spMkLst>
        </pc:spChg>
        <pc:spChg chg="mod">
          <ac:chgData name="Yujie Ren" userId="8a3dad18-bee7-4c0f-bc66-61bf3b758d42" providerId="ADAL" clId="{8384AB30-1EC7-5C49-9528-92FD1A0DFEB3}" dt="2020-10-22T01:21:52.723" v="2788" actId="1076"/>
          <ac:spMkLst>
            <pc:docMk/>
            <pc:sldMk cId="848154291" sldId="524"/>
            <ac:spMk id="31" creationId="{E059507C-ED39-2E4A-887C-C72580CA1331}"/>
          </ac:spMkLst>
        </pc:spChg>
        <pc:spChg chg="mod">
          <ac:chgData name="Yujie Ren" userId="8a3dad18-bee7-4c0f-bc66-61bf3b758d42" providerId="ADAL" clId="{8384AB30-1EC7-5C49-9528-92FD1A0DFEB3}" dt="2020-10-22T01:21:27.423" v="2784" actId="1076"/>
          <ac:spMkLst>
            <pc:docMk/>
            <pc:sldMk cId="848154291" sldId="524"/>
            <ac:spMk id="33" creationId="{D27E314D-EEE3-EE4B-9348-A50881BEBCD8}"/>
          </ac:spMkLst>
        </pc:spChg>
        <pc:spChg chg="mod">
          <ac:chgData name="Yujie Ren" userId="8a3dad18-bee7-4c0f-bc66-61bf3b758d42" providerId="ADAL" clId="{8384AB30-1EC7-5C49-9528-92FD1A0DFEB3}" dt="2020-10-22T01:21:33.404" v="2785" actId="1076"/>
          <ac:spMkLst>
            <pc:docMk/>
            <pc:sldMk cId="848154291" sldId="524"/>
            <ac:spMk id="34" creationId="{1C1440F4-8234-E54F-9CB7-816409E20836}"/>
          </ac:spMkLst>
        </pc:spChg>
        <pc:spChg chg="mod">
          <ac:chgData name="Yujie Ren" userId="8a3dad18-bee7-4c0f-bc66-61bf3b758d42" providerId="ADAL" clId="{8384AB30-1EC7-5C49-9528-92FD1A0DFEB3}" dt="2020-10-22T01:22:59.406" v="2799" actId="14100"/>
          <ac:spMkLst>
            <pc:docMk/>
            <pc:sldMk cId="848154291" sldId="524"/>
            <ac:spMk id="35" creationId="{CA7D0C5A-C4B5-C443-AAEC-A7C22ACA2551}"/>
          </ac:spMkLst>
        </pc:spChg>
        <pc:spChg chg="mod">
          <ac:chgData name="Yujie Ren" userId="8a3dad18-bee7-4c0f-bc66-61bf3b758d42" providerId="ADAL" clId="{8384AB30-1EC7-5C49-9528-92FD1A0DFEB3}" dt="2020-10-22T01:29:36.568" v="2834" actId="1076"/>
          <ac:spMkLst>
            <pc:docMk/>
            <pc:sldMk cId="848154291" sldId="524"/>
            <ac:spMk id="36" creationId="{888D33A8-11D9-6C40-BD33-1A961BC029EF}"/>
          </ac:spMkLst>
        </pc:spChg>
        <pc:spChg chg="add mod">
          <ac:chgData name="Yujie Ren" userId="8a3dad18-bee7-4c0f-bc66-61bf3b758d42" providerId="ADAL" clId="{8384AB30-1EC7-5C49-9528-92FD1A0DFEB3}" dt="2020-10-22T01:24:41.630" v="2828" actId="164"/>
          <ac:spMkLst>
            <pc:docMk/>
            <pc:sldMk cId="848154291" sldId="524"/>
            <ac:spMk id="37" creationId="{BC622E38-34A4-4E45-95E8-B19985070C3D}"/>
          </ac:spMkLst>
        </pc:spChg>
        <pc:spChg chg="mod">
          <ac:chgData name="Yujie Ren" userId="8a3dad18-bee7-4c0f-bc66-61bf3b758d42" providerId="ADAL" clId="{8384AB30-1EC7-5C49-9528-92FD1A0DFEB3}" dt="2020-10-21T17:42:52.955" v="996" actId="14100"/>
          <ac:spMkLst>
            <pc:docMk/>
            <pc:sldMk cId="848154291" sldId="524"/>
            <ac:spMk id="38" creationId="{C5CFA6A4-E9E5-BC4E-B1D1-65B5D10751DA}"/>
          </ac:spMkLst>
        </pc:spChg>
        <pc:spChg chg="add mod">
          <ac:chgData name="Yujie Ren" userId="8a3dad18-bee7-4c0f-bc66-61bf3b758d42" providerId="ADAL" clId="{8384AB30-1EC7-5C49-9528-92FD1A0DFEB3}" dt="2020-10-22T01:24:41.630" v="2828" actId="164"/>
          <ac:spMkLst>
            <pc:docMk/>
            <pc:sldMk cId="848154291" sldId="524"/>
            <ac:spMk id="40" creationId="{9D39BB74-60DA-1E43-8F3D-93F5E164D2FC}"/>
          </ac:spMkLst>
        </pc:spChg>
        <pc:spChg chg="add mod">
          <ac:chgData name="Yujie Ren" userId="8a3dad18-bee7-4c0f-bc66-61bf3b758d42" providerId="ADAL" clId="{8384AB30-1EC7-5C49-9528-92FD1A0DFEB3}" dt="2020-10-22T01:24:41.630" v="2828" actId="164"/>
          <ac:spMkLst>
            <pc:docMk/>
            <pc:sldMk cId="848154291" sldId="524"/>
            <ac:spMk id="41" creationId="{E349410A-BA14-5B44-B767-D67570AAAFE3}"/>
          </ac:spMkLst>
        </pc:spChg>
        <pc:spChg chg="add mod">
          <ac:chgData name="Yujie Ren" userId="8a3dad18-bee7-4c0f-bc66-61bf3b758d42" providerId="ADAL" clId="{8384AB30-1EC7-5C49-9528-92FD1A0DFEB3}" dt="2020-10-22T01:24:41.630" v="2828" actId="164"/>
          <ac:spMkLst>
            <pc:docMk/>
            <pc:sldMk cId="848154291" sldId="524"/>
            <ac:spMk id="42" creationId="{B73A75DB-8BEA-474F-9CAD-59AC260F6FE5}"/>
          </ac:spMkLst>
        </pc:spChg>
        <pc:spChg chg="add mod">
          <ac:chgData name="Yujie Ren" userId="8a3dad18-bee7-4c0f-bc66-61bf3b758d42" providerId="ADAL" clId="{8384AB30-1EC7-5C49-9528-92FD1A0DFEB3}" dt="2020-10-22T01:24:41.630" v="2828" actId="164"/>
          <ac:spMkLst>
            <pc:docMk/>
            <pc:sldMk cId="848154291" sldId="524"/>
            <ac:spMk id="44" creationId="{A012A4FF-CE8C-E344-B3E9-012B48F41996}"/>
          </ac:spMkLst>
        </pc:spChg>
        <pc:grpChg chg="mod">
          <ac:chgData name="Yujie Ren" userId="8a3dad18-bee7-4c0f-bc66-61bf3b758d42" providerId="ADAL" clId="{8384AB30-1EC7-5C49-9528-92FD1A0DFEB3}" dt="2020-10-22T01:22:29.115" v="2794" actId="1076"/>
          <ac:grpSpMkLst>
            <pc:docMk/>
            <pc:sldMk cId="848154291" sldId="524"/>
            <ac:grpSpMk id="3" creationId="{130C0117-C42F-E741-B623-8218C232D5F9}"/>
          </ac:grpSpMkLst>
        </pc:grpChg>
        <pc:grpChg chg="mod">
          <ac:chgData name="Yujie Ren" userId="8a3dad18-bee7-4c0f-bc66-61bf3b758d42" providerId="ADAL" clId="{8384AB30-1EC7-5C49-9528-92FD1A0DFEB3}" dt="2020-10-22T01:21:59.537" v="2789" actId="1076"/>
          <ac:grpSpMkLst>
            <pc:docMk/>
            <pc:sldMk cId="848154291" sldId="524"/>
            <ac:grpSpMk id="4" creationId="{32550267-C63C-6943-B8B7-747DE6ED1378}"/>
          </ac:grpSpMkLst>
        </pc:grpChg>
        <pc:grpChg chg="add mod">
          <ac:chgData name="Yujie Ren" userId="8a3dad18-bee7-4c0f-bc66-61bf3b758d42" providerId="ADAL" clId="{8384AB30-1EC7-5C49-9528-92FD1A0DFEB3}" dt="2020-10-22T01:24:41.630" v="2828" actId="164"/>
          <ac:grpSpMkLst>
            <pc:docMk/>
            <pc:sldMk cId="848154291" sldId="524"/>
            <ac:grpSpMk id="5" creationId="{E46307A5-7B89-E545-ADC8-AE094CF4BD0A}"/>
          </ac:grpSpMkLst>
        </pc:grpChg>
        <pc:grpChg chg="mod">
          <ac:chgData name="Yujie Ren" userId="8a3dad18-bee7-4c0f-bc66-61bf3b758d42" providerId="ADAL" clId="{8384AB30-1EC7-5C49-9528-92FD1A0DFEB3}" dt="2020-10-22T01:21:07.649" v="2781" actId="1076"/>
          <ac:grpSpMkLst>
            <pc:docMk/>
            <pc:sldMk cId="848154291" sldId="524"/>
            <ac:grpSpMk id="6" creationId="{EA731DE6-E23A-9D46-BE48-2868FCFF14BF}"/>
          </ac:grpSpMkLst>
        </pc:grpChg>
        <pc:grpChg chg="mod">
          <ac:chgData name="Yujie Ren" userId="8a3dad18-bee7-4c0f-bc66-61bf3b758d42" providerId="ADAL" clId="{8384AB30-1EC7-5C49-9528-92FD1A0DFEB3}" dt="2020-10-22T01:20:42.715" v="2777" actId="1076"/>
          <ac:grpSpMkLst>
            <pc:docMk/>
            <pc:sldMk cId="848154291" sldId="524"/>
            <ac:grpSpMk id="32" creationId="{9F5B286C-4544-E54E-841D-C70602A35C28}"/>
          </ac:grpSpMkLst>
        </pc:grpChg>
        <pc:graphicFrameChg chg="mod modGraphic">
          <ac:chgData name="Yujie Ren" userId="8a3dad18-bee7-4c0f-bc66-61bf3b758d42" providerId="ADAL" clId="{8384AB30-1EC7-5C49-9528-92FD1A0DFEB3}" dt="2020-10-22T13:58:39.472" v="2929" actId="113"/>
          <ac:graphicFrameMkLst>
            <pc:docMk/>
            <pc:sldMk cId="848154291" sldId="524"/>
            <ac:graphicFrameMk id="2" creationId="{6A989DE4-3E8A-8547-B2EB-BD56AEA0EB92}"/>
          </ac:graphicFrameMkLst>
        </pc:graphicFrameChg>
        <pc:picChg chg="mod">
          <ac:chgData name="Yujie Ren" userId="8a3dad18-bee7-4c0f-bc66-61bf3b758d42" providerId="ADAL" clId="{8384AB30-1EC7-5C49-9528-92FD1A0DFEB3}" dt="2020-10-22T01:22:34.578" v="2795" actId="1076"/>
          <ac:picMkLst>
            <pc:docMk/>
            <pc:sldMk cId="848154291" sldId="524"/>
            <ac:picMk id="12" creationId="{CCFC4825-21C9-4546-BE58-217AC403FE41}"/>
          </ac:picMkLst>
        </pc:picChg>
        <pc:picChg chg="mod">
          <ac:chgData name="Yujie Ren" userId="8a3dad18-bee7-4c0f-bc66-61bf3b758d42" providerId="ADAL" clId="{8384AB30-1EC7-5C49-9528-92FD1A0DFEB3}" dt="2020-10-22T01:22:38.927" v="2796" actId="1076"/>
          <ac:picMkLst>
            <pc:docMk/>
            <pc:sldMk cId="848154291" sldId="524"/>
            <ac:picMk id="13" creationId="{157E7EBA-C586-2A4F-8D44-B9FE39A9A147}"/>
          </ac:picMkLst>
        </pc:picChg>
        <pc:picChg chg="mod">
          <ac:chgData name="Yujie Ren" userId="8a3dad18-bee7-4c0f-bc66-61bf3b758d42" providerId="ADAL" clId="{8384AB30-1EC7-5C49-9528-92FD1A0DFEB3}" dt="2020-10-22T01:22:44.656" v="2797" actId="1076"/>
          <ac:picMkLst>
            <pc:docMk/>
            <pc:sldMk cId="848154291" sldId="524"/>
            <ac:picMk id="14" creationId="{3BEA736A-FCC5-3E46-BB9F-42630DB6C18D}"/>
          </ac:picMkLst>
        </pc:picChg>
        <pc:picChg chg="mod">
          <ac:chgData name="Yujie Ren" userId="8a3dad18-bee7-4c0f-bc66-61bf3b758d42" providerId="ADAL" clId="{8384AB30-1EC7-5C49-9528-92FD1A0DFEB3}" dt="2020-10-22T01:22:12.278" v="2791" actId="1076"/>
          <ac:picMkLst>
            <pc:docMk/>
            <pc:sldMk cId="848154291" sldId="524"/>
            <ac:picMk id="22" creationId="{C8D883F7-A95E-E84B-BCF0-5E932039368D}"/>
          </ac:picMkLst>
        </pc:picChg>
        <pc:picChg chg="mod">
          <ac:chgData name="Yujie Ren" userId="8a3dad18-bee7-4c0f-bc66-61bf3b758d42" providerId="ADAL" clId="{8384AB30-1EC7-5C49-9528-92FD1A0DFEB3}" dt="2020-10-22T01:21:10.151" v="2782" actId="1076"/>
          <ac:picMkLst>
            <pc:docMk/>
            <pc:sldMk cId="848154291" sldId="524"/>
            <ac:picMk id="27" creationId="{CA5B0CBA-5C3A-4244-9686-876DCDC19752}"/>
          </ac:picMkLst>
        </pc:picChg>
        <pc:picChg chg="mod">
          <ac:chgData name="Yujie Ren" userId="8a3dad18-bee7-4c0f-bc66-61bf3b758d42" providerId="ADAL" clId="{8384AB30-1EC7-5C49-9528-92FD1A0DFEB3}" dt="2020-10-22T01:20:51.608" v="2778" actId="1076"/>
          <ac:picMkLst>
            <pc:docMk/>
            <pc:sldMk cId="848154291" sldId="524"/>
            <ac:picMk id="30" creationId="{189752C8-DF89-454C-8E46-14B78BECF858}"/>
          </ac:picMkLst>
        </pc:picChg>
        <pc:picChg chg="add mod">
          <ac:chgData name="Yujie Ren" userId="8a3dad18-bee7-4c0f-bc66-61bf3b758d42" providerId="ADAL" clId="{8384AB30-1EC7-5C49-9528-92FD1A0DFEB3}" dt="2020-10-22T01:24:41.630" v="2828" actId="164"/>
          <ac:picMkLst>
            <pc:docMk/>
            <pc:sldMk cId="848154291" sldId="524"/>
            <ac:picMk id="39" creationId="{7F795AF5-8C72-A049-BC3A-6A99023D7AAB}"/>
          </ac:picMkLst>
        </pc:picChg>
        <pc:picChg chg="add mod">
          <ac:chgData name="Yujie Ren" userId="8a3dad18-bee7-4c0f-bc66-61bf3b758d42" providerId="ADAL" clId="{8384AB30-1EC7-5C49-9528-92FD1A0DFEB3}" dt="2020-10-22T01:23:19.236" v="2802" actId="571"/>
          <ac:picMkLst>
            <pc:docMk/>
            <pc:sldMk cId="848154291" sldId="524"/>
            <ac:picMk id="43" creationId="{A06C8F9B-163C-6749-91D0-501D24D96C49}"/>
          </ac:picMkLst>
        </pc:picChg>
      </pc:sldChg>
      <pc:sldChg chg="del">
        <pc:chgData name="Yujie Ren" userId="8a3dad18-bee7-4c0f-bc66-61bf3b758d42" providerId="ADAL" clId="{8384AB30-1EC7-5C49-9528-92FD1A0DFEB3}" dt="2020-10-22T21:40:16.947" v="3015" actId="2696"/>
        <pc:sldMkLst>
          <pc:docMk/>
          <pc:sldMk cId="2420632447" sldId="526"/>
        </pc:sldMkLst>
      </pc:sldChg>
      <pc:sldChg chg="del ord">
        <pc:chgData name="Yujie Ren" userId="8a3dad18-bee7-4c0f-bc66-61bf3b758d42" providerId="ADAL" clId="{8384AB30-1EC7-5C49-9528-92FD1A0DFEB3}" dt="2020-10-22T21:40:35.478" v="3023" actId="2696"/>
        <pc:sldMkLst>
          <pc:docMk/>
          <pc:sldMk cId="642532276" sldId="527"/>
        </pc:sldMkLst>
      </pc:sldChg>
      <pc:sldChg chg="addSp delSp modSp ord addAnim delAnim">
        <pc:chgData name="Yujie Ren" userId="8a3dad18-bee7-4c0f-bc66-61bf3b758d42" providerId="ADAL" clId="{8384AB30-1EC7-5C49-9528-92FD1A0DFEB3}" dt="2020-10-22T21:28:34.879" v="2952" actId="255"/>
        <pc:sldMkLst>
          <pc:docMk/>
          <pc:sldMk cId="1903023666" sldId="528"/>
        </pc:sldMkLst>
        <pc:spChg chg="del">
          <ac:chgData name="Yujie Ren" userId="8a3dad18-bee7-4c0f-bc66-61bf3b758d42" providerId="ADAL" clId="{8384AB30-1EC7-5C49-9528-92FD1A0DFEB3}" dt="2020-10-21T18:20:53.565" v="1260" actId="478"/>
          <ac:spMkLst>
            <pc:docMk/>
            <pc:sldMk cId="1903023666" sldId="528"/>
            <ac:spMk id="5" creationId="{CE03ED12-CA04-2B40-A7D4-629DE0B42941}"/>
          </ac:spMkLst>
        </pc:spChg>
        <pc:spChg chg="del mod">
          <ac:chgData name="Yujie Ren" userId="8a3dad18-bee7-4c0f-bc66-61bf3b758d42" providerId="ADAL" clId="{8384AB30-1EC7-5C49-9528-92FD1A0DFEB3}" dt="2020-10-21T18:20:35.484" v="1253" actId="478"/>
          <ac:spMkLst>
            <pc:docMk/>
            <pc:sldMk cId="1903023666" sldId="528"/>
            <ac:spMk id="7" creationId="{B6D8D4EC-ABCB-7246-976C-0E48B0D35CA2}"/>
          </ac:spMkLst>
        </pc:spChg>
        <pc:spChg chg="add del">
          <ac:chgData name="Yujie Ren" userId="8a3dad18-bee7-4c0f-bc66-61bf3b758d42" providerId="ADAL" clId="{8384AB30-1EC7-5C49-9528-92FD1A0DFEB3}" dt="2020-10-21T18:18:43.920" v="1123" actId="478"/>
          <ac:spMkLst>
            <pc:docMk/>
            <pc:sldMk cId="1903023666" sldId="528"/>
            <ac:spMk id="11" creationId="{DE8B19AB-273B-694B-99E7-B98DBBBDA29B}"/>
          </ac:spMkLst>
        </pc:spChg>
        <pc:spChg chg="mod">
          <ac:chgData name="Yujie Ren" userId="8a3dad18-bee7-4c0f-bc66-61bf3b758d42" providerId="ADAL" clId="{8384AB30-1EC7-5C49-9528-92FD1A0DFEB3}" dt="2020-10-21T18:22:18.776" v="1359" actId="1076"/>
          <ac:spMkLst>
            <pc:docMk/>
            <pc:sldMk cId="1903023666" sldId="528"/>
            <ac:spMk id="12" creationId="{406D88C1-1BA7-3744-8BAC-19D9CA07F74E}"/>
          </ac:spMkLst>
        </pc:spChg>
        <pc:spChg chg="mod">
          <ac:chgData name="Yujie Ren" userId="8a3dad18-bee7-4c0f-bc66-61bf3b758d42" providerId="ADAL" clId="{8384AB30-1EC7-5C49-9528-92FD1A0DFEB3}" dt="2020-10-21T18:22:42.750" v="1364" actId="1076"/>
          <ac:spMkLst>
            <pc:docMk/>
            <pc:sldMk cId="1903023666" sldId="528"/>
            <ac:spMk id="13" creationId="{4A1009A4-0CD6-C140-B265-A01D078930B2}"/>
          </ac:spMkLst>
        </pc:spChg>
        <pc:spChg chg="mod">
          <ac:chgData name="Yujie Ren" userId="8a3dad18-bee7-4c0f-bc66-61bf3b758d42" providerId="ADAL" clId="{8384AB30-1EC7-5C49-9528-92FD1A0DFEB3}" dt="2020-10-21T18:22:38.960" v="1363" actId="1076"/>
          <ac:spMkLst>
            <pc:docMk/>
            <pc:sldMk cId="1903023666" sldId="528"/>
            <ac:spMk id="14" creationId="{4DF8A6A6-8E10-F447-A4D5-B58BB9E2C9B9}"/>
          </ac:spMkLst>
        </pc:spChg>
        <pc:spChg chg="mod">
          <ac:chgData name="Yujie Ren" userId="8a3dad18-bee7-4c0f-bc66-61bf3b758d42" providerId="ADAL" clId="{8384AB30-1EC7-5C49-9528-92FD1A0DFEB3}" dt="2020-10-21T18:22:35.555" v="1362" actId="1076"/>
          <ac:spMkLst>
            <pc:docMk/>
            <pc:sldMk cId="1903023666" sldId="528"/>
            <ac:spMk id="22" creationId="{77D49F11-6126-9C4B-9E38-BA46E7C91DD1}"/>
          </ac:spMkLst>
        </pc:spChg>
        <pc:spChg chg="mod">
          <ac:chgData name="Yujie Ren" userId="8a3dad18-bee7-4c0f-bc66-61bf3b758d42" providerId="ADAL" clId="{8384AB30-1EC7-5C49-9528-92FD1A0DFEB3}" dt="2020-10-22T21:28:34.879" v="2952" actId="255"/>
          <ac:spMkLst>
            <pc:docMk/>
            <pc:sldMk cId="1903023666" sldId="528"/>
            <ac:spMk id="47" creationId="{00000000-0000-0000-0000-000000000000}"/>
          </ac:spMkLst>
        </pc:spChg>
      </pc:sldChg>
      <pc:sldChg chg="addSp delSp modSp del ord addAnim delAnim modAnim">
        <pc:chgData name="Yujie Ren" userId="8a3dad18-bee7-4c0f-bc66-61bf3b758d42" providerId="ADAL" clId="{8384AB30-1EC7-5C49-9528-92FD1A0DFEB3}" dt="2020-10-22T21:40:30.544" v="3020" actId="2696"/>
        <pc:sldMkLst>
          <pc:docMk/>
          <pc:sldMk cId="3895576886" sldId="531"/>
        </pc:sldMkLst>
        <pc:spChg chg="mod">
          <ac:chgData name="Yujie Ren" userId="8a3dad18-bee7-4c0f-bc66-61bf3b758d42" providerId="ADAL" clId="{8384AB30-1EC7-5C49-9528-92FD1A0DFEB3}" dt="2020-10-21T04:19:59.955" v="661" actId="1076"/>
          <ac:spMkLst>
            <pc:docMk/>
            <pc:sldMk cId="3895576886" sldId="531"/>
            <ac:spMk id="39" creationId="{77CDDA3A-8EE4-7A4D-BEC9-8B363ED47DE5}"/>
          </ac:spMkLst>
        </pc:spChg>
        <pc:spChg chg="mod">
          <ac:chgData name="Yujie Ren" userId="8a3dad18-bee7-4c0f-bc66-61bf3b758d42" providerId="ADAL" clId="{8384AB30-1EC7-5C49-9528-92FD1A0DFEB3}" dt="2020-10-21T04:19:20.150" v="655" actId="1076"/>
          <ac:spMkLst>
            <pc:docMk/>
            <pc:sldMk cId="3895576886" sldId="531"/>
            <ac:spMk id="45" creationId="{DFBF3190-DDF2-A344-ACC8-A50C0C69099E}"/>
          </ac:spMkLst>
        </pc:spChg>
        <pc:spChg chg="mod">
          <ac:chgData name="Yujie Ren" userId="8a3dad18-bee7-4c0f-bc66-61bf3b758d42" providerId="ADAL" clId="{8384AB30-1EC7-5C49-9528-92FD1A0DFEB3}" dt="2020-10-21T16:11:45.518" v="689" actId="1076"/>
          <ac:spMkLst>
            <pc:docMk/>
            <pc:sldMk cId="3895576886" sldId="531"/>
            <ac:spMk id="66" creationId="{BE2705BA-D75A-A542-A6B6-2CAD36B6288F}"/>
          </ac:spMkLst>
        </pc:spChg>
        <pc:spChg chg="mod">
          <ac:chgData name="Yujie Ren" userId="8a3dad18-bee7-4c0f-bc66-61bf3b758d42" providerId="ADAL" clId="{8384AB30-1EC7-5C49-9528-92FD1A0DFEB3}" dt="2020-10-21T04:19:49.769" v="659" actId="3064"/>
          <ac:spMkLst>
            <pc:docMk/>
            <pc:sldMk cId="3895576886" sldId="531"/>
            <ac:spMk id="71" creationId="{86206836-7502-1746-B4B0-55CFF29E8ABE}"/>
          </ac:spMkLst>
        </pc:spChg>
        <pc:grpChg chg="mod">
          <ac:chgData name="Yujie Ren" userId="8a3dad18-bee7-4c0f-bc66-61bf3b758d42" providerId="ADAL" clId="{8384AB30-1EC7-5C49-9528-92FD1A0DFEB3}" dt="2020-10-21T04:20:30.667" v="666" actId="164"/>
          <ac:grpSpMkLst>
            <pc:docMk/>
            <pc:sldMk cId="3895576886" sldId="531"/>
            <ac:grpSpMk id="3" creationId="{99DA068E-D406-474B-AEDB-4946CE4F61F9}"/>
          </ac:grpSpMkLst>
        </pc:grpChg>
        <pc:grpChg chg="add mod">
          <ac:chgData name="Yujie Ren" userId="8a3dad18-bee7-4c0f-bc66-61bf3b758d42" providerId="ADAL" clId="{8384AB30-1EC7-5C49-9528-92FD1A0DFEB3}" dt="2020-10-21T04:20:42.842" v="667" actId="1076"/>
          <ac:grpSpMkLst>
            <pc:docMk/>
            <pc:sldMk cId="3895576886" sldId="531"/>
            <ac:grpSpMk id="8" creationId="{EBEF5BDD-FC2F-B040-90F4-85D17B2BF690}"/>
          </ac:grpSpMkLst>
        </pc:grpChg>
        <pc:grpChg chg="add del">
          <ac:chgData name="Yujie Ren" userId="8a3dad18-bee7-4c0f-bc66-61bf3b758d42" providerId="ADAL" clId="{8384AB30-1EC7-5C49-9528-92FD1A0DFEB3}" dt="2020-10-21T04:21:03.030" v="673" actId="478"/>
          <ac:grpSpMkLst>
            <pc:docMk/>
            <pc:sldMk cId="3895576886" sldId="531"/>
            <ac:grpSpMk id="19" creationId="{83AF36FC-2DA7-C443-AA8E-5C5123043B2E}"/>
          </ac:grpSpMkLst>
        </pc:grpChg>
        <pc:grpChg chg="add del">
          <ac:chgData name="Yujie Ren" userId="8a3dad18-bee7-4c0f-bc66-61bf3b758d42" providerId="ADAL" clId="{8384AB30-1EC7-5C49-9528-92FD1A0DFEB3}" dt="2020-10-21T04:21:01.479" v="672" actId="478"/>
          <ac:grpSpMkLst>
            <pc:docMk/>
            <pc:sldMk cId="3895576886" sldId="531"/>
            <ac:grpSpMk id="21" creationId="{79D120DD-4AEC-5342-8378-71037C9C9899}"/>
          </ac:grpSpMkLst>
        </pc:grpChg>
        <pc:grpChg chg="add">
          <ac:chgData name="Yujie Ren" userId="8a3dad18-bee7-4c0f-bc66-61bf3b758d42" providerId="ADAL" clId="{8384AB30-1EC7-5C49-9528-92FD1A0DFEB3}" dt="2020-10-21T04:21:20.843" v="674"/>
          <ac:grpSpMkLst>
            <pc:docMk/>
            <pc:sldMk cId="3895576886" sldId="531"/>
            <ac:grpSpMk id="41" creationId="{C20F5D7F-BF1A-7F43-8239-E66C75615A0B}"/>
          </ac:grpSpMkLst>
        </pc:grpChg>
        <pc:grpChg chg="add">
          <ac:chgData name="Yujie Ren" userId="8a3dad18-bee7-4c0f-bc66-61bf3b758d42" providerId="ADAL" clId="{8384AB30-1EC7-5C49-9528-92FD1A0DFEB3}" dt="2020-10-21T04:21:27.848" v="675"/>
          <ac:grpSpMkLst>
            <pc:docMk/>
            <pc:sldMk cId="3895576886" sldId="531"/>
            <ac:grpSpMk id="44" creationId="{D5E47BBD-755E-2147-8D4E-1674A799E60E}"/>
          </ac:grpSpMkLst>
        </pc:grpChg>
        <pc:picChg chg="mod">
          <ac:chgData name="Yujie Ren" userId="8a3dad18-bee7-4c0f-bc66-61bf3b758d42" providerId="ADAL" clId="{8384AB30-1EC7-5C49-9528-92FD1A0DFEB3}" dt="2020-10-21T04:19:13.331" v="653" actId="1076"/>
          <ac:picMkLst>
            <pc:docMk/>
            <pc:sldMk cId="3895576886" sldId="531"/>
            <ac:picMk id="7" creationId="{A7CDE1E1-833E-3745-8DF9-442BEFE51227}"/>
          </ac:picMkLst>
        </pc:picChg>
        <pc:picChg chg="mod">
          <ac:chgData name="Yujie Ren" userId="8a3dad18-bee7-4c0f-bc66-61bf3b758d42" providerId="ADAL" clId="{8384AB30-1EC7-5C49-9528-92FD1A0DFEB3}" dt="2020-10-21T04:18:58.418" v="650" actId="14100"/>
          <ac:picMkLst>
            <pc:docMk/>
            <pc:sldMk cId="3895576886" sldId="531"/>
            <ac:picMk id="64" creationId="{82D60AB1-7172-874E-A3D6-282FD00F050D}"/>
          </ac:picMkLst>
        </pc:picChg>
        <pc:picChg chg="mod">
          <ac:chgData name="Yujie Ren" userId="8a3dad18-bee7-4c0f-bc66-61bf3b758d42" providerId="ADAL" clId="{8384AB30-1EC7-5C49-9528-92FD1A0DFEB3}" dt="2020-10-21T04:20:30.667" v="666" actId="164"/>
          <ac:picMkLst>
            <pc:docMk/>
            <pc:sldMk cId="3895576886" sldId="531"/>
            <ac:picMk id="68" creationId="{345BC6D6-09D1-6A4C-935B-41A6AF56C11B}"/>
          </ac:picMkLst>
        </pc:picChg>
        <pc:cxnChg chg="mod">
          <ac:chgData name="Yujie Ren" userId="8a3dad18-bee7-4c0f-bc66-61bf3b758d42" providerId="ADAL" clId="{8384AB30-1EC7-5C49-9528-92FD1A0DFEB3}" dt="2020-10-21T04:19:13.331" v="653" actId="1076"/>
          <ac:cxnSpMkLst>
            <pc:docMk/>
            <pc:sldMk cId="3895576886" sldId="531"/>
            <ac:cxnSpMk id="61" creationId="{CEB228FD-D15D-D44B-8E95-3B8E647ED717}"/>
          </ac:cxnSpMkLst>
        </pc:cxnChg>
        <pc:cxnChg chg="mod">
          <ac:chgData name="Yujie Ren" userId="8a3dad18-bee7-4c0f-bc66-61bf3b758d42" providerId="ADAL" clId="{8384AB30-1EC7-5C49-9528-92FD1A0DFEB3}" dt="2020-10-21T04:19:56.738" v="660" actId="1076"/>
          <ac:cxnSpMkLst>
            <pc:docMk/>
            <pc:sldMk cId="3895576886" sldId="531"/>
            <ac:cxnSpMk id="73" creationId="{807A294B-EC1B-2449-B43F-C6109D607199}"/>
          </ac:cxnSpMkLst>
        </pc:cxnChg>
      </pc:sldChg>
      <pc:sldChg chg="del">
        <pc:chgData name="Yujie Ren" userId="8a3dad18-bee7-4c0f-bc66-61bf3b758d42" providerId="ADAL" clId="{8384AB30-1EC7-5C49-9528-92FD1A0DFEB3}" dt="2020-10-21T16:11:04.849" v="687" actId="2696"/>
        <pc:sldMkLst>
          <pc:docMk/>
          <pc:sldMk cId="933428533" sldId="532"/>
        </pc:sldMkLst>
      </pc:sldChg>
      <pc:sldChg chg="modSp modAnim">
        <pc:chgData name="Yujie Ren" userId="8a3dad18-bee7-4c0f-bc66-61bf3b758d42" providerId="ADAL" clId="{8384AB30-1EC7-5C49-9528-92FD1A0DFEB3}" dt="2020-10-22T21:46:09.421" v="3043"/>
        <pc:sldMkLst>
          <pc:docMk/>
          <pc:sldMk cId="2609214026" sldId="533"/>
        </pc:sldMkLst>
        <pc:spChg chg="mod">
          <ac:chgData name="Yujie Ren" userId="8a3dad18-bee7-4c0f-bc66-61bf3b758d42" providerId="ADAL" clId="{8384AB30-1EC7-5C49-9528-92FD1A0DFEB3}" dt="2020-10-22T21:46:07.164" v="3042"/>
          <ac:spMkLst>
            <pc:docMk/>
            <pc:sldMk cId="2609214026" sldId="533"/>
            <ac:spMk id="22" creationId="{77D49F11-6126-9C4B-9E38-BA46E7C91DD1}"/>
          </ac:spMkLst>
        </pc:spChg>
        <pc:spChg chg="mod">
          <ac:chgData name="Yujie Ren" userId="8a3dad18-bee7-4c0f-bc66-61bf3b758d42" providerId="ADAL" clId="{8384AB30-1EC7-5C49-9528-92FD1A0DFEB3}" dt="2020-10-22T21:46:09.421" v="3043"/>
          <ac:spMkLst>
            <pc:docMk/>
            <pc:sldMk cId="2609214026" sldId="533"/>
            <ac:spMk id="23" creationId="{7601BB86-EB69-1145-8787-B8CD0249F338}"/>
          </ac:spMkLst>
        </pc:spChg>
        <pc:spChg chg="mod">
          <ac:chgData name="Yujie Ren" userId="8a3dad18-bee7-4c0f-bc66-61bf3b758d42" providerId="ADAL" clId="{8384AB30-1EC7-5C49-9528-92FD1A0DFEB3}" dt="2020-10-22T16:28:46.894" v="2941" actId="20577"/>
          <ac:spMkLst>
            <pc:docMk/>
            <pc:sldMk cId="2609214026" sldId="533"/>
            <ac:spMk id="24" creationId="{95F415F8-67A9-FC45-B12F-C13D65D171A1}"/>
          </ac:spMkLst>
        </pc:spChg>
        <pc:spChg chg="mod">
          <ac:chgData name="Yujie Ren" userId="8a3dad18-bee7-4c0f-bc66-61bf3b758d42" providerId="ADAL" clId="{8384AB30-1EC7-5C49-9528-92FD1A0DFEB3}" dt="2020-10-22T21:32:16.332" v="2975" actId="255"/>
          <ac:spMkLst>
            <pc:docMk/>
            <pc:sldMk cId="2609214026" sldId="533"/>
            <ac:spMk id="47" creationId="{00000000-0000-0000-0000-000000000000}"/>
          </ac:spMkLst>
        </pc:spChg>
      </pc:sldChg>
      <pc:sldChg chg="modSp del ord">
        <pc:chgData name="Yujie Ren" userId="8a3dad18-bee7-4c0f-bc66-61bf3b758d42" providerId="ADAL" clId="{8384AB30-1EC7-5C49-9528-92FD1A0DFEB3}" dt="2020-10-22T21:40:15.573" v="3014" actId="2696"/>
        <pc:sldMkLst>
          <pc:docMk/>
          <pc:sldMk cId="52144958" sldId="534"/>
        </pc:sldMkLst>
        <pc:spChg chg="mod">
          <ac:chgData name="Yujie Ren" userId="8a3dad18-bee7-4c0f-bc66-61bf3b758d42" providerId="ADAL" clId="{8384AB30-1EC7-5C49-9528-92FD1A0DFEB3}" dt="2020-10-21T16:43:45.943" v="846" actId="20577"/>
          <ac:spMkLst>
            <pc:docMk/>
            <pc:sldMk cId="52144958" sldId="534"/>
            <ac:spMk id="11" creationId="{DE8B19AB-273B-694B-99E7-B98DBBBDA29B}"/>
          </ac:spMkLst>
        </pc:spChg>
      </pc:sldChg>
      <pc:sldChg chg="modSp">
        <pc:chgData name="Yujie Ren" userId="8a3dad18-bee7-4c0f-bc66-61bf3b758d42" providerId="ADAL" clId="{8384AB30-1EC7-5C49-9528-92FD1A0DFEB3}" dt="2020-10-22T21:40:05.909" v="3010" actId="255"/>
        <pc:sldMkLst>
          <pc:docMk/>
          <pc:sldMk cId="270428654" sldId="535"/>
        </pc:sldMkLst>
        <pc:spChg chg="mod">
          <ac:chgData name="Yujie Ren" userId="8a3dad18-bee7-4c0f-bc66-61bf3b758d42" providerId="ADAL" clId="{8384AB30-1EC7-5C49-9528-92FD1A0DFEB3}" dt="2020-10-22T21:40:05.909" v="3010" actId="255"/>
          <ac:spMkLst>
            <pc:docMk/>
            <pc:sldMk cId="270428654" sldId="535"/>
            <ac:spMk id="5" creationId="{A320FF8E-EC93-2C49-B5C1-6C090C7F9820}"/>
          </ac:spMkLst>
        </pc:spChg>
      </pc:sldChg>
      <pc:sldChg chg="modSp modAnim">
        <pc:chgData name="Yujie Ren" userId="8a3dad18-bee7-4c0f-bc66-61bf3b758d42" providerId="ADAL" clId="{8384AB30-1EC7-5C49-9528-92FD1A0DFEB3}" dt="2020-10-22T21:33:42.176" v="2988" actId="255"/>
        <pc:sldMkLst>
          <pc:docMk/>
          <pc:sldMk cId="4029824600" sldId="536"/>
        </pc:sldMkLst>
        <pc:spChg chg="mod">
          <ac:chgData name="Yujie Ren" userId="8a3dad18-bee7-4c0f-bc66-61bf3b758d42" providerId="ADAL" clId="{8384AB30-1EC7-5C49-9528-92FD1A0DFEB3}" dt="2020-10-21T19:59:12.306" v="1731" actId="1076"/>
          <ac:spMkLst>
            <pc:docMk/>
            <pc:sldMk cId="4029824600" sldId="536"/>
            <ac:spMk id="4" creationId="{2D0FA1CB-989D-3041-8DE6-06EFAAD72DA4}"/>
          </ac:spMkLst>
        </pc:spChg>
        <pc:spChg chg="mod">
          <ac:chgData name="Yujie Ren" userId="8a3dad18-bee7-4c0f-bc66-61bf3b758d42" providerId="ADAL" clId="{8384AB30-1EC7-5C49-9528-92FD1A0DFEB3}" dt="2020-10-21T19:58:42.752" v="1728" actId="1076"/>
          <ac:spMkLst>
            <pc:docMk/>
            <pc:sldMk cId="4029824600" sldId="536"/>
            <ac:spMk id="27" creationId="{E396757A-40FD-4F48-9129-EFB484E69358}"/>
          </ac:spMkLst>
        </pc:spChg>
        <pc:spChg chg="mod">
          <ac:chgData name="Yujie Ren" userId="8a3dad18-bee7-4c0f-bc66-61bf3b758d42" providerId="ADAL" clId="{8384AB30-1EC7-5C49-9528-92FD1A0DFEB3}" dt="2020-10-22T21:33:42.176" v="2988" actId="255"/>
          <ac:spMkLst>
            <pc:docMk/>
            <pc:sldMk cId="4029824600" sldId="536"/>
            <ac:spMk id="47" creationId="{00000000-0000-0000-0000-000000000000}"/>
          </ac:spMkLst>
        </pc:spChg>
        <pc:spChg chg="mod">
          <ac:chgData name="Yujie Ren" userId="8a3dad18-bee7-4c0f-bc66-61bf3b758d42" providerId="ADAL" clId="{8384AB30-1EC7-5C49-9528-92FD1A0DFEB3}" dt="2020-10-21T19:59:12.306" v="1731" actId="1076"/>
          <ac:spMkLst>
            <pc:docMk/>
            <pc:sldMk cId="4029824600" sldId="536"/>
            <ac:spMk id="76" creationId="{EC81DD9B-CC33-FF41-B876-055A02675655}"/>
          </ac:spMkLst>
        </pc:spChg>
        <pc:spChg chg="mod">
          <ac:chgData name="Yujie Ren" userId="8a3dad18-bee7-4c0f-bc66-61bf3b758d42" providerId="ADAL" clId="{8384AB30-1EC7-5C49-9528-92FD1A0DFEB3}" dt="2020-10-21T19:59:12.306" v="1731" actId="1076"/>
          <ac:spMkLst>
            <pc:docMk/>
            <pc:sldMk cId="4029824600" sldId="536"/>
            <ac:spMk id="77" creationId="{A4F451DE-A497-4C46-8A8C-32969D93C2BC}"/>
          </ac:spMkLst>
        </pc:spChg>
        <pc:spChg chg="mod">
          <ac:chgData name="Yujie Ren" userId="8a3dad18-bee7-4c0f-bc66-61bf3b758d42" providerId="ADAL" clId="{8384AB30-1EC7-5C49-9528-92FD1A0DFEB3}" dt="2020-10-21T19:59:12.306" v="1731" actId="1076"/>
          <ac:spMkLst>
            <pc:docMk/>
            <pc:sldMk cId="4029824600" sldId="536"/>
            <ac:spMk id="78" creationId="{5F0A8103-41A5-0A45-A5F8-0AEF71C31510}"/>
          </ac:spMkLst>
        </pc:spChg>
        <pc:spChg chg="mod">
          <ac:chgData name="Yujie Ren" userId="8a3dad18-bee7-4c0f-bc66-61bf3b758d42" providerId="ADAL" clId="{8384AB30-1EC7-5C49-9528-92FD1A0DFEB3}" dt="2020-10-21T19:59:12.306" v="1731" actId="1076"/>
          <ac:spMkLst>
            <pc:docMk/>
            <pc:sldMk cId="4029824600" sldId="536"/>
            <ac:spMk id="81" creationId="{5BFCF203-5E53-2541-A310-3135C8C234E3}"/>
          </ac:spMkLst>
        </pc:spChg>
        <pc:spChg chg="mod">
          <ac:chgData name="Yujie Ren" userId="8a3dad18-bee7-4c0f-bc66-61bf3b758d42" providerId="ADAL" clId="{8384AB30-1EC7-5C49-9528-92FD1A0DFEB3}" dt="2020-10-21T19:59:12.306" v="1731" actId="1076"/>
          <ac:spMkLst>
            <pc:docMk/>
            <pc:sldMk cId="4029824600" sldId="536"/>
            <ac:spMk id="82" creationId="{2DB5C04B-22AB-C841-9051-E86BB57BFD7F}"/>
          </ac:spMkLst>
        </pc:spChg>
        <pc:spChg chg="mod">
          <ac:chgData name="Yujie Ren" userId="8a3dad18-bee7-4c0f-bc66-61bf3b758d42" providerId="ADAL" clId="{8384AB30-1EC7-5C49-9528-92FD1A0DFEB3}" dt="2020-10-21T19:58:38.313" v="1727" actId="1076"/>
          <ac:spMkLst>
            <pc:docMk/>
            <pc:sldMk cId="4029824600" sldId="536"/>
            <ac:spMk id="83" creationId="{F114CABD-2039-B142-86FC-3CE0B556CBC8}"/>
          </ac:spMkLst>
        </pc:spChg>
        <pc:spChg chg="mod">
          <ac:chgData name="Yujie Ren" userId="8a3dad18-bee7-4c0f-bc66-61bf3b758d42" providerId="ADAL" clId="{8384AB30-1EC7-5C49-9528-92FD1A0DFEB3}" dt="2020-10-20T23:57:43.095" v="383" actId="1076"/>
          <ac:spMkLst>
            <pc:docMk/>
            <pc:sldMk cId="4029824600" sldId="536"/>
            <ac:spMk id="85" creationId="{017312C5-00E9-CA4A-B375-0F519A3E1FA7}"/>
          </ac:spMkLst>
        </pc:spChg>
        <pc:grpChg chg="mod">
          <ac:chgData name="Yujie Ren" userId="8a3dad18-bee7-4c0f-bc66-61bf3b758d42" providerId="ADAL" clId="{8384AB30-1EC7-5C49-9528-92FD1A0DFEB3}" dt="2020-10-21T19:59:12.306" v="1731" actId="1076"/>
          <ac:grpSpMkLst>
            <pc:docMk/>
            <pc:sldMk cId="4029824600" sldId="536"/>
            <ac:grpSpMk id="38" creationId="{2665A6FD-0A93-3A49-B792-6C3E1ACA116E}"/>
          </ac:grpSpMkLst>
        </pc:grpChg>
        <pc:grpChg chg="mod">
          <ac:chgData name="Yujie Ren" userId="8a3dad18-bee7-4c0f-bc66-61bf3b758d42" providerId="ADAL" clId="{8384AB30-1EC7-5C49-9528-92FD1A0DFEB3}" dt="2020-10-21T19:59:12.306" v="1731" actId="1076"/>
          <ac:grpSpMkLst>
            <pc:docMk/>
            <pc:sldMk cId="4029824600" sldId="536"/>
            <ac:grpSpMk id="93" creationId="{AC678AC4-2386-BE47-BB2E-60D851A5A831}"/>
          </ac:grpSpMkLst>
        </pc:grpChg>
        <pc:grpChg chg="mod">
          <ac:chgData name="Yujie Ren" userId="8a3dad18-bee7-4c0f-bc66-61bf3b758d42" providerId="ADAL" clId="{8384AB30-1EC7-5C49-9528-92FD1A0DFEB3}" dt="2020-10-21T19:59:12.306" v="1731" actId="1076"/>
          <ac:grpSpMkLst>
            <pc:docMk/>
            <pc:sldMk cId="4029824600" sldId="536"/>
            <ac:grpSpMk id="96" creationId="{F23200BC-6F91-B742-9DBB-D4711F9F1FD4}"/>
          </ac:grpSpMkLst>
        </pc:grpChg>
        <pc:cxnChg chg="mod">
          <ac:chgData name="Yujie Ren" userId="8a3dad18-bee7-4c0f-bc66-61bf3b758d42" providerId="ADAL" clId="{8384AB30-1EC7-5C49-9528-92FD1A0DFEB3}" dt="2020-10-21T19:59:12.306" v="1731" actId="1076"/>
          <ac:cxnSpMkLst>
            <pc:docMk/>
            <pc:sldMk cId="4029824600" sldId="536"/>
            <ac:cxnSpMk id="8" creationId="{BB5ADB12-262C-6743-9F50-64813A27D936}"/>
          </ac:cxnSpMkLst>
        </pc:cxnChg>
        <pc:cxnChg chg="mod">
          <ac:chgData name="Yujie Ren" userId="8a3dad18-bee7-4c0f-bc66-61bf3b758d42" providerId="ADAL" clId="{8384AB30-1EC7-5C49-9528-92FD1A0DFEB3}" dt="2020-10-21T19:59:12.306" v="1731" actId="1076"/>
          <ac:cxnSpMkLst>
            <pc:docMk/>
            <pc:sldMk cId="4029824600" sldId="536"/>
            <ac:cxnSpMk id="86" creationId="{FB7CB0BC-E73F-0544-864E-4EE295F7C81B}"/>
          </ac:cxnSpMkLst>
        </pc:cxnChg>
        <pc:cxnChg chg="mod">
          <ac:chgData name="Yujie Ren" userId="8a3dad18-bee7-4c0f-bc66-61bf3b758d42" providerId="ADAL" clId="{8384AB30-1EC7-5C49-9528-92FD1A0DFEB3}" dt="2020-10-21T19:59:12.306" v="1731" actId="1076"/>
          <ac:cxnSpMkLst>
            <pc:docMk/>
            <pc:sldMk cId="4029824600" sldId="536"/>
            <ac:cxnSpMk id="87" creationId="{EC89DCF1-8909-C647-9E59-5F2B6E8AE1D9}"/>
          </ac:cxnSpMkLst>
        </pc:cxnChg>
        <pc:cxnChg chg="mod">
          <ac:chgData name="Yujie Ren" userId="8a3dad18-bee7-4c0f-bc66-61bf3b758d42" providerId="ADAL" clId="{8384AB30-1EC7-5C49-9528-92FD1A0DFEB3}" dt="2020-10-21T19:59:12.306" v="1731" actId="1076"/>
          <ac:cxnSpMkLst>
            <pc:docMk/>
            <pc:sldMk cId="4029824600" sldId="536"/>
            <ac:cxnSpMk id="88" creationId="{4FAD6898-C1C8-1D45-B998-94502F9164DD}"/>
          </ac:cxnSpMkLst>
        </pc:cxnChg>
        <pc:cxnChg chg="mod">
          <ac:chgData name="Yujie Ren" userId="8a3dad18-bee7-4c0f-bc66-61bf3b758d42" providerId="ADAL" clId="{8384AB30-1EC7-5C49-9528-92FD1A0DFEB3}" dt="2020-10-21T19:59:12.306" v="1731" actId="1076"/>
          <ac:cxnSpMkLst>
            <pc:docMk/>
            <pc:sldMk cId="4029824600" sldId="536"/>
            <ac:cxnSpMk id="89" creationId="{B4533257-79C0-3942-AF80-4B0DCF6FF9C1}"/>
          </ac:cxnSpMkLst>
        </pc:cxnChg>
      </pc:sldChg>
      <pc:sldChg chg="modSp add del ord">
        <pc:chgData name="Yujie Ren" userId="8a3dad18-bee7-4c0f-bc66-61bf3b758d42" providerId="ADAL" clId="{8384AB30-1EC7-5C49-9528-92FD1A0DFEB3}" dt="2020-10-22T21:40:09.682" v="3011" actId="2696"/>
        <pc:sldMkLst>
          <pc:docMk/>
          <pc:sldMk cId="842263338" sldId="537"/>
        </pc:sldMkLst>
        <pc:spChg chg="mod">
          <ac:chgData name="Yujie Ren" userId="8a3dad18-bee7-4c0f-bc66-61bf3b758d42" providerId="ADAL" clId="{8384AB30-1EC7-5C49-9528-92FD1A0DFEB3}" dt="2020-10-20T23:32:30.722" v="234" actId="20577"/>
          <ac:spMkLst>
            <pc:docMk/>
            <pc:sldMk cId="842263338" sldId="537"/>
            <ac:spMk id="7" creationId="{6FD5BE9F-4FDA-F54C-86A9-80B545FF4339}"/>
          </ac:spMkLst>
        </pc:spChg>
      </pc:sldChg>
      <pc:sldChg chg="addSp delSp modSp add ord delAnim modAnim">
        <pc:chgData name="Yujie Ren" userId="8a3dad18-bee7-4c0f-bc66-61bf3b758d42" providerId="ADAL" clId="{8384AB30-1EC7-5C49-9528-92FD1A0DFEB3}" dt="2020-10-22T21:33:53.128" v="2990" actId="255"/>
        <pc:sldMkLst>
          <pc:docMk/>
          <pc:sldMk cId="2736407244" sldId="538"/>
        </pc:sldMkLst>
        <pc:spChg chg="add mod">
          <ac:chgData name="Yujie Ren" userId="8a3dad18-bee7-4c0f-bc66-61bf3b758d42" providerId="ADAL" clId="{8384AB30-1EC7-5C49-9528-92FD1A0DFEB3}" dt="2020-10-20T23:35:54.323" v="299" actId="1076"/>
          <ac:spMkLst>
            <pc:docMk/>
            <pc:sldMk cId="2736407244" sldId="538"/>
            <ac:spMk id="31" creationId="{337CD37D-6F01-AE4E-A64F-C735AF364987}"/>
          </ac:spMkLst>
        </pc:spChg>
        <pc:spChg chg="del">
          <ac:chgData name="Yujie Ren" userId="8a3dad18-bee7-4c0f-bc66-61bf3b758d42" providerId="ADAL" clId="{8384AB30-1EC7-5C49-9528-92FD1A0DFEB3}" dt="2020-10-20T23:34:58.501" v="242" actId="478"/>
          <ac:spMkLst>
            <pc:docMk/>
            <pc:sldMk cId="2736407244" sldId="538"/>
            <ac:spMk id="35" creationId="{380E5CFA-E048-7C47-AB24-17E7C121A232}"/>
          </ac:spMkLst>
        </pc:spChg>
        <pc:spChg chg="del">
          <ac:chgData name="Yujie Ren" userId="8a3dad18-bee7-4c0f-bc66-61bf3b758d42" providerId="ADAL" clId="{8384AB30-1EC7-5C49-9528-92FD1A0DFEB3}" dt="2020-10-20T23:35:00.381" v="243" actId="478"/>
          <ac:spMkLst>
            <pc:docMk/>
            <pc:sldMk cId="2736407244" sldId="538"/>
            <ac:spMk id="36" creationId="{777ABC7A-E553-984A-BE52-13CAABAF02E6}"/>
          </ac:spMkLst>
        </pc:spChg>
        <pc:spChg chg="mod">
          <ac:chgData name="Yujie Ren" userId="8a3dad18-bee7-4c0f-bc66-61bf3b758d42" providerId="ADAL" clId="{8384AB30-1EC7-5C49-9528-92FD1A0DFEB3}" dt="2020-10-22T21:33:53.128" v="2990" actId="255"/>
          <ac:spMkLst>
            <pc:docMk/>
            <pc:sldMk cId="2736407244" sldId="538"/>
            <ac:spMk id="47" creationId="{00000000-0000-0000-0000-000000000000}"/>
          </ac:spMkLst>
        </pc:spChg>
      </pc:sldChg>
      <pc:sldChg chg="del">
        <pc:chgData name="Yujie Ren" userId="8a3dad18-bee7-4c0f-bc66-61bf3b758d42" providerId="ADAL" clId="{8384AB30-1EC7-5C49-9528-92FD1A0DFEB3}" dt="2020-10-22T21:39:53.686" v="3008" actId="2696"/>
        <pc:sldMkLst>
          <pc:docMk/>
          <pc:sldMk cId="1609035076" sldId="539"/>
        </pc:sldMkLst>
      </pc:sldChg>
      <pc:sldChg chg="del">
        <pc:chgData name="Yujie Ren" userId="8a3dad18-bee7-4c0f-bc66-61bf3b758d42" providerId="ADAL" clId="{8384AB30-1EC7-5C49-9528-92FD1A0DFEB3}" dt="2020-10-21T04:16:50.447" v="636" actId="2696"/>
        <pc:sldMkLst>
          <pc:docMk/>
          <pc:sldMk cId="4168295172" sldId="540"/>
        </pc:sldMkLst>
      </pc:sldChg>
      <pc:sldChg chg="del">
        <pc:chgData name="Yujie Ren" userId="8a3dad18-bee7-4c0f-bc66-61bf3b758d42" providerId="ADAL" clId="{8384AB30-1EC7-5C49-9528-92FD1A0DFEB3}" dt="2020-10-21T04:17:13.143" v="641" actId="2696"/>
        <pc:sldMkLst>
          <pc:docMk/>
          <pc:sldMk cId="2176849961" sldId="541"/>
        </pc:sldMkLst>
      </pc:sldChg>
      <pc:sldChg chg="del">
        <pc:chgData name="Yujie Ren" userId="8a3dad18-bee7-4c0f-bc66-61bf3b758d42" providerId="ADAL" clId="{8384AB30-1EC7-5C49-9528-92FD1A0DFEB3}" dt="2020-10-21T04:17:30.316" v="645" actId="2696"/>
        <pc:sldMkLst>
          <pc:docMk/>
          <pc:sldMk cId="1513533588" sldId="542"/>
        </pc:sldMkLst>
      </pc:sldChg>
      <pc:sldChg chg="modSp add">
        <pc:chgData name="Yujie Ren" userId="8a3dad18-bee7-4c0f-bc66-61bf3b758d42" providerId="ADAL" clId="{8384AB30-1EC7-5C49-9528-92FD1A0DFEB3}" dt="2020-10-22T21:34:47.303" v="3000" actId="255"/>
        <pc:sldMkLst>
          <pc:docMk/>
          <pc:sldMk cId="2237037616" sldId="543"/>
        </pc:sldMkLst>
        <pc:spChg chg="mod">
          <ac:chgData name="Yujie Ren" userId="8a3dad18-bee7-4c0f-bc66-61bf3b758d42" providerId="ADAL" clId="{8384AB30-1EC7-5C49-9528-92FD1A0DFEB3}" dt="2020-10-22T21:34:47.303" v="3000" actId="255"/>
          <ac:spMkLst>
            <pc:docMk/>
            <pc:sldMk cId="2237037616" sldId="543"/>
            <ac:spMk id="5" creationId="{A320FF8E-EC93-2C49-B5C1-6C090C7F9820}"/>
          </ac:spMkLst>
        </pc:spChg>
        <pc:spChg chg="mod">
          <ac:chgData name="Yujie Ren" userId="8a3dad18-bee7-4c0f-bc66-61bf3b758d42" providerId="ADAL" clId="{8384AB30-1EC7-5C49-9528-92FD1A0DFEB3}" dt="2020-10-21T04:17:01.347" v="638" actId="207"/>
          <ac:spMkLst>
            <pc:docMk/>
            <pc:sldMk cId="2237037616" sldId="543"/>
            <ac:spMk id="6" creationId="{4BFE2199-94D5-2D48-8A9B-6250A90A417D}"/>
          </ac:spMkLst>
        </pc:spChg>
        <pc:spChg chg="mod">
          <ac:chgData name="Yujie Ren" userId="8a3dad18-bee7-4c0f-bc66-61bf3b758d42" providerId="ADAL" clId="{8384AB30-1EC7-5C49-9528-92FD1A0DFEB3}" dt="2020-10-21T04:17:05.484" v="639" actId="207"/>
          <ac:spMkLst>
            <pc:docMk/>
            <pc:sldMk cId="2237037616" sldId="543"/>
            <ac:spMk id="8" creationId="{250ACE76-4F83-E349-B094-0F316403FFE2}"/>
          </ac:spMkLst>
        </pc:spChg>
      </pc:sldChg>
      <pc:sldChg chg="modSp add">
        <pc:chgData name="Yujie Ren" userId="8a3dad18-bee7-4c0f-bc66-61bf3b758d42" providerId="ADAL" clId="{8384AB30-1EC7-5C49-9528-92FD1A0DFEB3}" dt="2020-10-22T21:34:59.465" v="3002" actId="255"/>
        <pc:sldMkLst>
          <pc:docMk/>
          <pc:sldMk cId="2020085655" sldId="544"/>
        </pc:sldMkLst>
        <pc:spChg chg="mod">
          <ac:chgData name="Yujie Ren" userId="8a3dad18-bee7-4c0f-bc66-61bf3b758d42" providerId="ADAL" clId="{8384AB30-1EC7-5C49-9528-92FD1A0DFEB3}" dt="2020-10-22T21:34:59.465" v="3002" actId="255"/>
          <ac:spMkLst>
            <pc:docMk/>
            <pc:sldMk cId="2020085655" sldId="544"/>
            <ac:spMk id="5" creationId="{A320FF8E-EC93-2C49-B5C1-6C090C7F9820}"/>
          </ac:spMkLst>
        </pc:spChg>
        <pc:spChg chg="mod">
          <ac:chgData name="Yujie Ren" userId="8a3dad18-bee7-4c0f-bc66-61bf3b758d42" providerId="ADAL" clId="{8384AB30-1EC7-5C49-9528-92FD1A0DFEB3}" dt="2020-10-21T04:17:16.536" v="642" actId="207"/>
          <ac:spMkLst>
            <pc:docMk/>
            <pc:sldMk cId="2020085655" sldId="544"/>
            <ac:spMk id="7" creationId="{AB37852C-86B3-024E-9E8A-90415FA8F20D}"/>
          </ac:spMkLst>
        </pc:spChg>
        <pc:spChg chg="mod">
          <ac:chgData name="Yujie Ren" userId="8a3dad18-bee7-4c0f-bc66-61bf3b758d42" providerId="ADAL" clId="{8384AB30-1EC7-5C49-9528-92FD1A0DFEB3}" dt="2020-10-21T04:17:22.356" v="643" actId="207"/>
          <ac:spMkLst>
            <pc:docMk/>
            <pc:sldMk cId="2020085655" sldId="544"/>
            <ac:spMk id="8" creationId="{250ACE76-4F83-E349-B094-0F316403FFE2}"/>
          </ac:spMkLst>
        </pc:spChg>
      </pc:sldChg>
      <pc:sldChg chg="modSp add">
        <pc:chgData name="Yujie Ren" userId="8a3dad18-bee7-4c0f-bc66-61bf3b758d42" providerId="ADAL" clId="{8384AB30-1EC7-5C49-9528-92FD1A0DFEB3}" dt="2020-10-22T21:35:12.347" v="3004" actId="255"/>
        <pc:sldMkLst>
          <pc:docMk/>
          <pc:sldMk cId="162483921" sldId="545"/>
        </pc:sldMkLst>
        <pc:spChg chg="mod">
          <ac:chgData name="Yujie Ren" userId="8a3dad18-bee7-4c0f-bc66-61bf3b758d42" providerId="ADAL" clId="{8384AB30-1EC7-5C49-9528-92FD1A0DFEB3}" dt="2020-10-22T21:35:12.347" v="3004" actId="255"/>
          <ac:spMkLst>
            <pc:docMk/>
            <pc:sldMk cId="162483921" sldId="545"/>
            <ac:spMk id="5" creationId="{A320FF8E-EC93-2C49-B5C1-6C090C7F9820}"/>
          </ac:spMkLst>
        </pc:spChg>
        <pc:spChg chg="mod">
          <ac:chgData name="Yujie Ren" userId="8a3dad18-bee7-4c0f-bc66-61bf3b758d42" providerId="ADAL" clId="{8384AB30-1EC7-5C49-9528-92FD1A0DFEB3}" dt="2020-10-21T04:17:34.939" v="646" actId="207"/>
          <ac:spMkLst>
            <pc:docMk/>
            <pc:sldMk cId="162483921" sldId="545"/>
            <ac:spMk id="7" creationId="{AB37852C-86B3-024E-9E8A-90415FA8F20D}"/>
          </ac:spMkLst>
        </pc:spChg>
        <pc:spChg chg="mod">
          <ac:chgData name="Yujie Ren" userId="8a3dad18-bee7-4c0f-bc66-61bf3b758d42" providerId="ADAL" clId="{8384AB30-1EC7-5C49-9528-92FD1A0DFEB3}" dt="2020-10-21T04:17:38.161" v="647" actId="207"/>
          <ac:spMkLst>
            <pc:docMk/>
            <pc:sldMk cId="162483921" sldId="545"/>
            <ac:spMk id="9" creationId="{E4D788F4-70CA-D34F-A518-3300123D7105}"/>
          </ac:spMkLst>
        </pc:spChg>
      </pc:sldChg>
      <pc:sldChg chg="addSp delSp modSp add modAnim">
        <pc:chgData name="Yujie Ren" userId="8a3dad18-bee7-4c0f-bc66-61bf3b758d42" providerId="ADAL" clId="{8384AB30-1EC7-5C49-9528-92FD1A0DFEB3}" dt="2020-10-22T21:28:51.632" v="2954" actId="255"/>
        <pc:sldMkLst>
          <pc:docMk/>
          <pc:sldMk cId="3610610773" sldId="546"/>
        </pc:sldMkLst>
        <pc:spChg chg="mod">
          <ac:chgData name="Yujie Ren" userId="8a3dad18-bee7-4c0f-bc66-61bf3b758d42" providerId="ADAL" clId="{8384AB30-1EC7-5C49-9528-92FD1A0DFEB3}" dt="2020-10-22T21:28:51.632" v="2954" actId="255"/>
          <ac:spMkLst>
            <pc:docMk/>
            <pc:sldMk cId="3610610773" sldId="546"/>
            <ac:spMk id="5" creationId="{A71CB7AC-F5FD-41E9-87B3-54EAEC053CDB}"/>
          </ac:spMkLst>
        </pc:spChg>
        <pc:spChg chg="mod">
          <ac:chgData name="Yujie Ren" userId="8a3dad18-bee7-4c0f-bc66-61bf3b758d42" providerId="ADAL" clId="{8384AB30-1EC7-5C49-9528-92FD1A0DFEB3}" dt="2020-10-21T16:30:00.653" v="783" actId="692"/>
          <ac:spMkLst>
            <pc:docMk/>
            <pc:sldMk cId="3610610773" sldId="546"/>
            <ac:spMk id="16" creationId="{00000000-0000-0000-0000-000000000000}"/>
          </ac:spMkLst>
        </pc:spChg>
        <pc:spChg chg="mod">
          <ac:chgData name="Yujie Ren" userId="8a3dad18-bee7-4c0f-bc66-61bf3b758d42" providerId="ADAL" clId="{8384AB30-1EC7-5C49-9528-92FD1A0DFEB3}" dt="2020-10-21T16:30:04.459" v="784" actId="692"/>
          <ac:spMkLst>
            <pc:docMk/>
            <pc:sldMk cId="3610610773" sldId="546"/>
            <ac:spMk id="17" creationId="{00000000-0000-0000-0000-000000000000}"/>
          </ac:spMkLst>
        </pc:spChg>
        <pc:spChg chg="mod">
          <ac:chgData name="Yujie Ren" userId="8a3dad18-bee7-4c0f-bc66-61bf3b758d42" providerId="ADAL" clId="{8384AB30-1EC7-5C49-9528-92FD1A0DFEB3}" dt="2020-10-21T16:30:06.933" v="785" actId="692"/>
          <ac:spMkLst>
            <pc:docMk/>
            <pc:sldMk cId="3610610773" sldId="546"/>
            <ac:spMk id="18" creationId="{00000000-0000-0000-0000-000000000000}"/>
          </ac:spMkLst>
        </pc:spChg>
        <pc:spChg chg="mod">
          <ac:chgData name="Yujie Ren" userId="8a3dad18-bee7-4c0f-bc66-61bf3b758d42" providerId="ADAL" clId="{8384AB30-1EC7-5C49-9528-92FD1A0DFEB3}" dt="2020-10-21T16:22:00.694" v="717" actId="1076"/>
          <ac:spMkLst>
            <pc:docMk/>
            <pc:sldMk cId="3610610773" sldId="546"/>
            <ac:spMk id="31" creationId="{E6D2E4A5-EF0D-FA41-83F8-98594BC62281}"/>
          </ac:spMkLst>
        </pc:spChg>
        <pc:spChg chg="mod">
          <ac:chgData name="Yujie Ren" userId="8a3dad18-bee7-4c0f-bc66-61bf3b758d42" providerId="ADAL" clId="{8384AB30-1EC7-5C49-9528-92FD1A0DFEB3}" dt="2020-10-21T16:22:00.694" v="717" actId="1076"/>
          <ac:spMkLst>
            <pc:docMk/>
            <pc:sldMk cId="3610610773" sldId="546"/>
            <ac:spMk id="33" creationId="{793073FD-6839-E74B-A4C5-2291AD228631}"/>
          </ac:spMkLst>
        </pc:spChg>
        <pc:spChg chg="mod">
          <ac:chgData name="Yujie Ren" userId="8a3dad18-bee7-4c0f-bc66-61bf3b758d42" providerId="ADAL" clId="{8384AB30-1EC7-5C49-9528-92FD1A0DFEB3}" dt="2020-10-21T16:26:30.279" v="739" actId="14100"/>
          <ac:spMkLst>
            <pc:docMk/>
            <pc:sldMk cId="3610610773" sldId="546"/>
            <ac:spMk id="36" creationId="{00000000-0000-0000-0000-000000000000}"/>
          </ac:spMkLst>
        </pc:spChg>
        <pc:spChg chg="mod">
          <ac:chgData name="Yujie Ren" userId="8a3dad18-bee7-4c0f-bc66-61bf3b758d42" providerId="ADAL" clId="{8384AB30-1EC7-5C49-9528-92FD1A0DFEB3}" dt="2020-10-21T16:29:58.078" v="782" actId="692"/>
          <ac:spMkLst>
            <pc:docMk/>
            <pc:sldMk cId="3610610773" sldId="546"/>
            <ac:spMk id="37" creationId="{950D6FD1-E26C-344A-9A9D-7F36C33F8B3D}"/>
          </ac:spMkLst>
        </pc:spChg>
        <pc:spChg chg="mod">
          <ac:chgData name="Yujie Ren" userId="8a3dad18-bee7-4c0f-bc66-61bf3b758d42" providerId="ADAL" clId="{8384AB30-1EC7-5C49-9528-92FD1A0DFEB3}" dt="2020-10-21T16:29:53.795" v="781" actId="692"/>
          <ac:spMkLst>
            <pc:docMk/>
            <pc:sldMk cId="3610610773" sldId="546"/>
            <ac:spMk id="38" creationId="{00000000-0000-0000-0000-000000000000}"/>
          </ac:spMkLst>
        </pc:spChg>
        <pc:spChg chg="mod">
          <ac:chgData name="Yujie Ren" userId="8a3dad18-bee7-4c0f-bc66-61bf3b758d42" providerId="ADAL" clId="{8384AB30-1EC7-5C49-9528-92FD1A0DFEB3}" dt="2020-10-21T16:25:21.440" v="732" actId="1076"/>
          <ac:spMkLst>
            <pc:docMk/>
            <pc:sldMk cId="3610610773" sldId="546"/>
            <ac:spMk id="39" creationId="{77CDDA3A-8EE4-7A4D-BEC9-8B363ED47DE5}"/>
          </ac:spMkLst>
        </pc:spChg>
        <pc:spChg chg="mod">
          <ac:chgData name="Yujie Ren" userId="8a3dad18-bee7-4c0f-bc66-61bf3b758d42" providerId="ADAL" clId="{8384AB30-1EC7-5C49-9528-92FD1A0DFEB3}" dt="2020-10-21T16:33:55.711" v="798" actId="14100"/>
          <ac:spMkLst>
            <pc:docMk/>
            <pc:sldMk cId="3610610773" sldId="546"/>
            <ac:spMk id="41" creationId="{FF514B82-B8D3-FD4B-B411-79868B68AB83}"/>
          </ac:spMkLst>
        </pc:spChg>
        <pc:spChg chg="mod">
          <ac:chgData name="Yujie Ren" userId="8a3dad18-bee7-4c0f-bc66-61bf3b758d42" providerId="ADAL" clId="{8384AB30-1EC7-5C49-9528-92FD1A0DFEB3}" dt="2020-10-21T16:30:20.075" v="786" actId="164"/>
          <ac:spMkLst>
            <pc:docMk/>
            <pc:sldMk cId="3610610773" sldId="546"/>
            <ac:spMk id="42" creationId="{46134DA9-65E2-7147-AB15-01E8FAE9F371}"/>
          </ac:spMkLst>
        </pc:spChg>
        <pc:spChg chg="mod">
          <ac:chgData name="Yujie Ren" userId="8a3dad18-bee7-4c0f-bc66-61bf3b758d42" providerId="ADAL" clId="{8384AB30-1EC7-5C49-9528-92FD1A0DFEB3}" dt="2020-10-21T16:21:09.846" v="714" actId="164"/>
          <ac:spMkLst>
            <pc:docMk/>
            <pc:sldMk cId="3610610773" sldId="546"/>
            <ac:spMk id="44" creationId="{272DA3FE-FF77-8B41-B1D3-C7FD5DCC8033}"/>
          </ac:spMkLst>
        </pc:spChg>
        <pc:spChg chg="mod">
          <ac:chgData name="Yujie Ren" userId="8a3dad18-bee7-4c0f-bc66-61bf3b758d42" providerId="ADAL" clId="{8384AB30-1EC7-5C49-9528-92FD1A0DFEB3}" dt="2020-10-21T16:17:53.536" v="701" actId="1076"/>
          <ac:spMkLst>
            <pc:docMk/>
            <pc:sldMk cId="3610610773" sldId="546"/>
            <ac:spMk id="45" creationId="{DFBF3190-DDF2-A344-ACC8-A50C0C69099E}"/>
          </ac:spMkLst>
        </pc:spChg>
        <pc:spChg chg="mod">
          <ac:chgData name="Yujie Ren" userId="8a3dad18-bee7-4c0f-bc66-61bf3b758d42" providerId="ADAL" clId="{8384AB30-1EC7-5C49-9528-92FD1A0DFEB3}" dt="2020-10-21T16:29:45.088" v="779" actId="692"/>
          <ac:spMkLst>
            <pc:docMk/>
            <pc:sldMk cId="3610610773" sldId="546"/>
            <ac:spMk id="47" creationId="{F124C298-A518-6C40-ADA9-F7E62FAD5BD7}"/>
          </ac:spMkLst>
        </pc:spChg>
        <pc:spChg chg="mod">
          <ac:chgData name="Yujie Ren" userId="8a3dad18-bee7-4c0f-bc66-61bf3b758d42" providerId="ADAL" clId="{8384AB30-1EC7-5C49-9528-92FD1A0DFEB3}" dt="2020-10-21T16:22:00.694" v="717" actId="1076"/>
          <ac:spMkLst>
            <pc:docMk/>
            <pc:sldMk cId="3610610773" sldId="546"/>
            <ac:spMk id="48" creationId="{0DF527E9-E334-9C4A-8A51-9F79A441E341}"/>
          </ac:spMkLst>
        </pc:spChg>
        <pc:spChg chg="mod">
          <ac:chgData name="Yujie Ren" userId="8a3dad18-bee7-4c0f-bc66-61bf3b758d42" providerId="ADAL" clId="{8384AB30-1EC7-5C49-9528-92FD1A0DFEB3}" dt="2020-10-22T16:28:55.796" v="2950" actId="20577"/>
          <ac:spMkLst>
            <pc:docMk/>
            <pc:sldMk cId="3610610773" sldId="546"/>
            <ac:spMk id="50" creationId="{AFBF56ED-FFE8-1844-BBEE-3CE6B4922276}"/>
          </ac:spMkLst>
        </pc:spChg>
        <pc:spChg chg="add mod">
          <ac:chgData name="Yujie Ren" userId="8a3dad18-bee7-4c0f-bc66-61bf3b758d42" providerId="ADAL" clId="{8384AB30-1EC7-5C49-9528-92FD1A0DFEB3}" dt="2020-10-21T16:30:20.075" v="786" actId="164"/>
          <ac:spMkLst>
            <pc:docMk/>
            <pc:sldMk cId="3610610773" sldId="546"/>
            <ac:spMk id="58" creationId="{6C2C5897-A52A-7C43-873E-2B3BA1FD1E53}"/>
          </ac:spMkLst>
        </pc:spChg>
        <pc:grpChg chg="add mod">
          <ac:chgData name="Yujie Ren" userId="8a3dad18-bee7-4c0f-bc66-61bf3b758d42" providerId="ADAL" clId="{8384AB30-1EC7-5C49-9528-92FD1A0DFEB3}" dt="2020-10-21T16:26:50.060" v="742" actId="1076"/>
          <ac:grpSpMkLst>
            <pc:docMk/>
            <pc:sldMk cId="3610610773" sldId="546"/>
            <ac:grpSpMk id="2" creationId="{778300D8-A9F9-B641-9B4B-E8834FF86C15}"/>
          </ac:grpSpMkLst>
        </pc:grpChg>
        <pc:grpChg chg="add del mod">
          <ac:chgData name="Yujie Ren" userId="8a3dad18-bee7-4c0f-bc66-61bf3b758d42" providerId="ADAL" clId="{8384AB30-1EC7-5C49-9528-92FD1A0DFEB3}" dt="2020-10-21T16:25:23.594" v="733" actId="478"/>
          <ac:grpSpMkLst>
            <pc:docMk/>
            <pc:sldMk cId="3610610773" sldId="546"/>
            <ac:grpSpMk id="3" creationId="{9280D206-D4BA-7C4C-8BE2-2F89F6CC5287}"/>
          </ac:grpSpMkLst>
        </pc:grpChg>
        <pc:grpChg chg="add mod">
          <ac:chgData name="Yujie Ren" userId="8a3dad18-bee7-4c0f-bc66-61bf3b758d42" providerId="ADAL" clId="{8384AB30-1EC7-5C49-9528-92FD1A0DFEB3}" dt="2020-10-21T16:30:20.075" v="786" actId="164"/>
          <ac:grpSpMkLst>
            <pc:docMk/>
            <pc:sldMk cId="3610610773" sldId="546"/>
            <ac:grpSpMk id="11" creationId="{98D683C0-4DF8-354A-8758-6D189C361FE0}"/>
          </ac:grpSpMkLst>
        </pc:grpChg>
        <pc:grpChg chg="mod">
          <ac:chgData name="Yujie Ren" userId="8a3dad18-bee7-4c0f-bc66-61bf3b758d42" providerId="ADAL" clId="{8384AB30-1EC7-5C49-9528-92FD1A0DFEB3}" dt="2020-10-21T16:18:06.648" v="703" actId="1076"/>
          <ac:grpSpMkLst>
            <pc:docMk/>
            <pc:sldMk cId="3610610773" sldId="546"/>
            <ac:grpSpMk id="19" creationId="{83AF36FC-2DA7-C443-AA8E-5C5123043B2E}"/>
          </ac:grpSpMkLst>
        </pc:grpChg>
        <pc:grpChg chg="mod">
          <ac:chgData name="Yujie Ren" userId="8a3dad18-bee7-4c0f-bc66-61bf3b758d42" providerId="ADAL" clId="{8384AB30-1EC7-5C49-9528-92FD1A0DFEB3}" dt="2020-10-21T16:18:12.639" v="704" actId="1076"/>
          <ac:grpSpMkLst>
            <pc:docMk/>
            <pc:sldMk cId="3610610773" sldId="546"/>
            <ac:grpSpMk id="21" creationId="{79D120DD-4AEC-5342-8378-71037C9C9899}"/>
          </ac:grpSpMkLst>
        </pc:grpChg>
        <pc:picChg chg="mod">
          <ac:chgData name="Yujie Ren" userId="8a3dad18-bee7-4c0f-bc66-61bf3b758d42" providerId="ADAL" clId="{8384AB30-1EC7-5C49-9528-92FD1A0DFEB3}" dt="2020-10-21T16:22:00.694" v="717" actId="1076"/>
          <ac:picMkLst>
            <pc:docMk/>
            <pc:sldMk cId="3610610773" sldId="546"/>
            <ac:picMk id="7" creationId="{A7CDE1E1-833E-3745-8DF9-442BEFE51227}"/>
          </ac:picMkLst>
        </pc:picChg>
        <pc:picChg chg="add mod">
          <ac:chgData name="Yujie Ren" userId="8a3dad18-bee7-4c0f-bc66-61bf3b758d42" providerId="ADAL" clId="{8384AB30-1EC7-5C49-9528-92FD1A0DFEB3}" dt="2020-10-21T16:30:20.075" v="786" actId="164"/>
          <ac:picMkLst>
            <pc:docMk/>
            <pc:sldMk cId="3610610773" sldId="546"/>
            <ac:picMk id="46" creationId="{B25661E6-2EE3-6C45-A95B-558826F92651}"/>
          </ac:picMkLst>
        </pc:picChg>
        <pc:picChg chg="add mod">
          <ac:chgData name="Yujie Ren" userId="8a3dad18-bee7-4c0f-bc66-61bf3b758d42" providerId="ADAL" clId="{8384AB30-1EC7-5C49-9528-92FD1A0DFEB3}" dt="2020-10-21T16:30:20.075" v="786" actId="164"/>
          <ac:picMkLst>
            <pc:docMk/>
            <pc:sldMk cId="3610610773" sldId="546"/>
            <ac:picMk id="49" creationId="{0E309214-2945-B843-AAEE-5D86B082EC3C}"/>
          </ac:picMkLst>
        </pc:picChg>
        <pc:picChg chg="add mod">
          <ac:chgData name="Yujie Ren" userId="8a3dad18-bee7-4c0f-bc66-61bf3b758d42" providerId="ADAL" clId="{8384AB30-1EC7-5C49-9528-92FD1A0DFEB3}" dt="2020-10-21T16:30:20.075" v="786" actId="164"/>
          <ac:picMkLst>
            <pc:docMk/>
            <pc:sldMk cId="3610610773" sldId="546"/>
            <ac:picMk id="51" creationId="{1A106422-B4EA-8944-B89C-A4E6838DFC8B}"/>
          </ac:picMkLst>
        </pc:picChg>
        <pc:picChg chg="mod">
          <ac:chgData name="Yujie Ren" userId="8a3dad18-bee7-4c0f-bc66-61bf3b758d42" providerId="ADAL" clId="{8384AB30-1EC7-5C49-9528-92FD1A0DFEB3}" dt="2020-10-21T16:22:00.694" v="717" actId="1076"/>
          <ac:picMkLst>
            <pc:docMk/>
            <pc:sldMk cId="3610610773" sldId="546"/>
            <ac:picMk id="64" creationId="{82D60AB1-7172-874E-A3D6-282FD00F050D}"/>
          </ac:picMkLst>
        </pc:picChg>
        <pc:picChg chg="mod">
          <ac:chgData name="Yujie Ren" userId="8a3dad18-bee7-4c0f-bc66-61bf3b758d42" providerId="ADAL" clId="{8384AB30-1EC7-5C49-9528-92FD1A0DFEB3}" dt="2020-10-21T16:22:00.694" v="717" actId="1076"/>
          <ac:picMkLst>
            <pc:docMk/>
            <pc:sldMk cId="3610610773" sldId="546"/>
            <ac:picMk id="68" creationId="{345BC6D6-09D1-6A4C-935B-41A6AF56C11B}"/>
          </ac:picMkLst>
        </pc:picChg>
        <pc:cxnChg chg="mod">
          <ac:chgData name="Yujie Ren" userId="8a3dad18-bee7-4c0f-bc66-61bf3b758d42" providerId="ADAL" clId="{8384AB30-1EC7-5C49-9528-92FD1A0DFEB3}" dt="2020-10-21T16:21:09.846" v="714" actId="164"/>
          <ac:cxnSpMkLst>
            <pc:docMk/>
            <pc:sldMk cId="3610610773" sldId="546"/>
            <ac:cxnSpMk id="43" creationId="{11162D60-F53F-274D-86E5-DD7B0D000EBC}"/>
          </ac:cxnSpMkLst>
        </pc:cxnChg>
        <pc:cxnChg chg="add mod">
          <ac:chgData name="Yujie Ren" userId="8a3dad18-bee7-4c0f-bc66-61bf3b758d42" providerId="ADAL" clId="{8384AB30-1EC7-5C49-9528-92FD1A0DFEB3}" dt="2020-10-21T16:30:20.075" v="786" actId="164"/>
          <ac:cxnSpMkLst>
            <pc:docMk/>
            <pc:sldMk cId="3610610773" sldId="546"/>
            <ac:cxnSpMk id="52" creationId="{16EADC2B-8027-064A-B70D-D00259482A6B}"/>
          </ac:cxnSpMkLst>
        </pc:cxnChg>
        <pc:cxnChg chg="add mod">
          <ac:chgData name="Yujie Ren" userId="8a3dad18-bee7-4c0f-bc66-61bf3b758d42" providerId="ADAL" clId="{8384AB30-1EC7-5C49-9528-92FD1A0DFEB3}" dt="2020-10-21T16:30:20.075" v="786" actId="164"/>
          <ac:cxnSpMkLst>
            <pc:docMk/>
            <pc:sldMk cId="3610610773" sldId="546"/>
            <ac:cxnSpMk id="54" creationId="{AB97A7F2-637E-F04E-9BA2-1956CDABBC6C}"/>
          </ac:cxnSpMkLst>
        </pc:cxnChg>
        <pc:cxnChg chg="mod">
          <ac:chgData name="Yujie Ren" userId="8a3dad18-bee7-4c0f-bc66-61bf3b758d42" providerId="ADAL" clId="{8384AB30-1EC7-5C49-9528-92FD1A0DFEB3}" dt="2020-10-21T16:22:00.694" v="717" actId="1076"/>
          <ac:cxnSpMkLst>
            <pc:docMk/>
            <pc:sldMk cId="3610610773" sldId="546"/>
            <ac:cxnSpMk id="55" creationId="{C0091A01-28D3-3B4D-8BF6-7683F1698E1E}"/>
          </ac:cxnSpMkLst>
        </pc:cxnChg>
        <pc:cxnChg chg="add mod">
          <ac:chgData name="Yujie Ren" userId="8a3dad18-bee7-4c0f-bc66-61bf3b758d42" providerId="ADAL" clId="{8384AB30-1EC7-5C49-9528-92FD1A0DFEB3}" dt="2020-10-21T16:30:20.075" v="786" actId="164"/>
          <ac:cxnSpMkLst>
            <pc:docMk/>
            <pc:sldMk cId="3610610773" sldId="546"/>
            <ac:cxnSpMk id="56" creationId="{67A3EF0C-61A2-FB43-AD45-ED0FAB75FBA7}"/>
          </ac:cxnSpMkLst>
        </pc:cxnChg>
        <pc:cxnChg chg="mod">
          <ac:chgData name="Yujie Ren" userId="8a3dad18-bee7-4c0f-bc66-61bf3b758d42" providerId="ADAL" clId="{8384AB30-1EC7-5C49-9528-92FD1A0DFEB3}" dt="2020-10-21T16:22:00.694" v="717" actId="1076"/>
          <ac:cxnSpMkLst>
            <pc:docMk/>
            <pc:sldMk cId="3610610773" sldId="546"/>
            <ac:cxnSpMk id="57" creationId="{F0D59AC2-0D16-8C4B-9A28-C0AF6A42CBB2}"/>
          </ac:cxnSpMkLst>
        </pc:cxnChg>
        <pc:cxnChg chg="mod">
          <ac:chgData name="Yujie Ren" userId="8a3dad18-bee7-4c0f-bc66-61bf3b758d42" providerId="ADAL" clId="{8384AB30-1EC7-5C49-9528-92FD1A0DFEB3}" dt="2020-10-21T16:22:00.694" v="717" actId="1076"/>
          <ac:cxnSpMkLst>
            <pc:docMk/>
            <pc:sldMk cId="3610610773" sldId="546"/>
            <ac:cxnSpMk id="59" creationId="{727EAF59-7B4A-CB4B-93E0-13087EB95544}"/>
          </ac:cxnSpMkLst>
        </pc:cxnChg>
        <pc:cxnChg chg="mod">
          <ac:chgData name="Yujie Ren" userId="8a3dad18-bee7-4c0f-bc66-61bf3b758d42" providerId="ADAL" clId="{8384AB30-1EC7-5C49-9528-92FD1A0DFEB3}" dt="2020-10-21T16:22:00.694" v="717" actId="1076"/>
          <ac:cxnSpMkLst>
            <pc:docMk/>
            <pc:sldMk cId="3610610773" sldId="546"/>
            <ac:cxnSpMk id="60" creationId="{D7C3219F-3535-9C43-B68D-5951F3FEFEA8}"/>
          </ac:cxnSpMkLst>
        </pc:cxnChg>
        <pc:cxnChg chg="mod">
          <ac:chgData name="Yujie Ren" userId="8a3dad18-bee7-4c0f-bc66-61bf3b758d42" providerId="ADAL" clId="{8384AB30-1EC7-5C49-9528-92FD1A0DFEB3}" dt="2020-10-21T16:22:00.694" v="717" actId="1076"/>
          <ac:cxnSpMkLst>
            <pc:docMk/>
            <pc:sldMk cId="3610610773" sldId="546"/>
            <ac:cxnSpMk id="61" creationId="{CEB228FD-D15D-D44B-8E95-3B8E647ED717}"/>
          </ac:cxnSpMkLst>
        </pc:cxnChg>
        <pc:cxnChg chg="add mod">
          <ac:chgData name="Yujie Ren" userId="8a3dad18-bee7-4c0f-bc66-61bf3b758d42" providerId="ADAL" clId="{8384AB30-1EC7-5C49-9528-92FD1A0DFEB3}" dt="2020-10-21T16:29:25.818" v="776" actId="571"/>
          <ac:cxnSpMkLst>
            <pc:docMk/>
            <pc:sldMk cId="3610610773" sldId="546"/>
            <ac:cxnSpMk id="62" creationId="{8F1C07CF-4C41-8C4D-9691-7B430DEACF9E}"/>
          </ac:cxnSpMkLst>
        </pc:cxnChg>
        <pc:cxnChg chg="mod">
          <ac:chgData name="Yujie Ren" userId="8a3dad18-bee7-4c0f-bc66-61bf3b758d42" providerId="ADAL" clId="{8384AB30-1EC7-5C49-9528-92FD1A0DFEB3}" dt="2020-10-21T16:22:00.694" v="717" actId="1076"/>
          <ac:cxnSpMkLst>
            <pc:docMk/>
            <pc:sldMk cId="3610610773" sldId="546"/>
            <ac:cxnSpMk id="65" creationId="{6F9C3E7E-D3F4-3A4D-923A-CB44DEEA45FD}"/>
          </ac:cxnSpMkLst>
        </pc:cxnChg>
        <pc:cxnChg chg="mod">
          <ac:chgData name="Yujie Ren" userId="8a3dad18-bee7-4c0f-bc66-61bf3b758d42" providerId="ADAL" clId="{8384AB30-1EC7-5C49-9528-92FD1A0DFEB3}" dt="2020-10-21T16:28:09.763" v="759" actId="14100"/>
          <ac:cxnSpMkLst>
            <pc:docMk/>
            <pc:sldMk cId="3610610773" sldId="546"/>
            <ac:cxnSpMk id="70" creationId="{8E660051-3EB7-3E42-8DBB-50ABCB71379E}"/>
          </ac:cxnSpMkLst>
        </pc:cxnChg>
      </pc:sldChg>
      <pc:sldChg chg="addSp modSp add modAnim">
        <pc:chgData name="Yujie Ren" userId="8a3dad18-bee7-4c0f-bc66-61bf3b758d42" providerId="ADAL" clId="{8384AB30-1EC7-5C49-9528-92FD1A0DFEB3}" dt="2020-10-22T21:33:03.121" v="2981" actId="255"/>
        <pc:sldMkLst>
          <pc:docMk/>
          <pc:sldMk cId="2692999860" sldId="547"/>
        </pc:sldMkLst>
        <pc:spChg chg="add mod">
          <ac:chgData name="Yujie Ren" userId="8a3dad18-bee7-4c0f-bc66-61bf3b758d42" providerId="ADAL" clId="{8384AB30-1EC7-5C49-9528-92FD1A0DFEB3}" dt="2020-10-22T02:56:47.696" v="2911" actId="692"/>
          <ac:spMkLst>
            <pc:docMk/>
            <pc:sldMk cId="2692999860" sldId="547"/>
            <ac:spMk id="2" creationId="{E2AB2DA7-7D4B-A245-933D-BE4741BD4569}"/>
          </ac:spMkLst>
        </pc:spChg>
        <pc:spChg chg="mod">
          <ac:chgData name="Yujie Ren" userId="8a3dad18-bee7-4c0f-bc66-61bf3b758d42" providerId="ADAL" clId="{8384AB30-1EC7-5C49-9528-92FD1A0DFEB3}" dt="2020-10-21T16:54:33.724" v="950" actId="1076"/>
          <ac:spMkLst>
            <pc:docMk/>
            <pc:sldMk cId="2692999860" sldId="547"/>
            <ac:spMk id="5" creationId="{CE03ED12-CA04-2B40-A7D4-629DE0B42941}"/>
          </ac:spMkLst>
        </pc:spChg>
        <pc:spChg chg="mod">
          <ac:chgData name="Yujie Ren" userId="8a3dad18-bee7-4c0f-bc66-61bf3b758d42" providerId="ADAL" clId="{8384AB30-1EC7-5C49-9528-92FD1A0DFEB3}" dt="2020-10-22T01:30:41.845" v="2835" actId="207"/>
          <ac:spMkLst>
            <pc:docMk/>
            <pc:sldMk cId="2692999860" sldId="547"/>
            <ac:spMk id="6" creationId="{EF37DFEB-4896-A44F-BE7F-039990970528}"/>
          </ac:spMkLst>
        </pc:spChg>
        <pc:spChg chg="mod">
          <ac:chgData name="Yujie Ren" userId="8a3dad18-bee7-4c0f-bc66-61bf3b758d42" providerId="ADAL" clId="{8384AB30-1EC7-5C49-9528-92FD1A0DFEB3}" dt="2020-10-21T16:51:21.388" v="864" actId="113"/>
          <ac:spMkLst>
            <pc:docMk/>
            <pc:sldMk cId="2692999860" sldId="547"/>
            <ac:spMk id="7" creationId="{CF0220F1-EDBE-244E-98CB-10DB3E53B60B}"/>
          </ac:spMkLst>
        </pc:spChg>
        <pc:spChg chg="mod">
          <ac:chgData name="Yujie Ren" userId="8a3dad18-bee7-4c0f-bc66-61bf3b758d42" providerId="ADAL" clId="{8384AB30-1EC7-5C49-9528-92FD1A0DFEB3}" dt="2020-10-21T16:54:38.583" v="951" actId="1076"/>
          <ac:spMkLst>
            <pc:docMk/>
            <pc:sldMk cId="2692999860" sldId="547"/>
            <ac:spMk id="8" creationId="{DA0298C7-CEF4-BF47-8A0E-FD73398E5556}"/>
          </ac:spMkLst>
        </pc:spChg>
        <pc:spChg chg="add mod">
          <ac:chgData name="Yujie Ren" userId="8a3dad18-bee7-4c0f-bc66-61bf3b758d42" providerId="ADAL" clId="{8384AB30-1EC7-5C49-9528-92FD1A0DFEB3}" dt="2020-10-21T16:54:30.695" v="949" actId="1076"/>
          <ac:spMkLst>
            <pc:docMk/>
            <pc:sldMk cId="2692999860" sldId="547"/>
            <ac:spMk id="9" creationId="{918C43AC-29FE-D840-A253-9D20CF5C4CDC}"/>
          </ac:spMkLst>
        </pc:spChg>
        <pc:spChg chg="add mod">
          <ac:chgData name="Yujie Ren" userId="8a3dad18-bee7-4c0f-bc66-61bf3b758d42" providerId="ADAL" clId="{8384AB30-1EC7-5C49-9528-92FD1A0DFEB3}" dt="2020-10-22T02:57:02.307" v="2912" actId="692"/>
          <ac:spMkLst>
            <pc:docMk/>
            <pc:sldMk cId="2692999860" sldId="547"/>
            <ac:spMk id="11" creationId="{E58FCBC6-79CE-5540-81E3-9381C826FDC5}"/>
          </ac:spMkLst>
        </pc:spChg>
        <pc:spChg chg="mod">
          <ac:chgData name="Yujie Ren" userId="8a3dad18-bee7-4c0f-bc66-61bf3b758d42" providerId="ADAL" clId="{8384AB30-1EC7-5C49-9528-92FD1A0DFEB3}" dt="2020-10-21T16:51:55.604" v="871" actId="1076"/>
          <ac:spMkLst>
            <pc:docMk/>
            <pc:sldMk cId="2692999860" sldId="547"/>
            <ac:spMk id="22" creationId="{77D49F11-6126-9C4B-9E38-BA46E7C91DD1}"/>
          </ac:spMkLst>
        </pc:spChg>
        <pc:spChg chg="mod">
          <ac:chgData name="Yujie Ren" userId="8a3dad18-bee7-4c0f-bc66-61bf3b758d42" providerId="ADAL" clId="{8384AB30-1EC7-5C49-9528-92FD1A0DFEB3}" dt="2020-10-22T21:33:03.121" v="2981" actId="255"/>
          <ac:spMkLst>
            <pc:docMk/>
            <pc:sldMk cId="2692999860" sldId="547"/>
            <ac:spMk id="47" creationId="{00000000-0000-0000-0000-000000000000}"/>
          </ac:spMkLst>
        </pc:spChg>
      </pc:sldChg>
      <pc:sldChg chg="modSp add">
        <pc:chgData name="Yujie Ren" userId="8a3dad18-bee7-4c0f-bc66-61bf3b758d42" providerId="ADAL" clId="{8384AB30-1EC7-5C49-9528-92FD1A0DFEB3}" dt="2020-10-22T21:28:26.568" v="2951" actId="255"/>
        <pc:sldMkLst>
          <pc:docMk/>
          <pc:sldMk cId="3191984478" sldId="548"/>
        </pc:sldMkLst>
        <pc:spChg chg="mod">
          <ac:chgData name="Yujie Ren" userId="8a3dad18-bee7-4c0f-bc66-61bf3b758d42" providerId="ADAL" clId="{8384AB30-1EC7-5C49-9528-92FD1A0DFEB3}" dt="2020-10-21T18:11:09.248" v="1112" actId="113"/>
          <ac:spMkLst>
            <pc:docMk/>
            <pc:sldMk cId="3191984478" sldId="548"/>
            <ac:spMk id="5" creationId="{CE03ED12-CA04-2B40-A7D4-629DE0B42941}"/>
          </ac:spMkLst>
        </pc:spChg>
        <pc:spChg chg="mod">
          <ac:chgData name="Yujie Ren" userId="8a3dad18-bee7-4c0f-bc66-61bf3b758d42" providerId="ADAL" clId="{8384AB30-1EC7-5C49-9528-92FD1A0DFEB3}" dt="2020-10-21T18:11:11.872" v="1113" actId="113"/>
          <ac:spMkLst>
            <pc:docMk/>
            <pc:sldMk cId="3191984478" sldId="548"/>
            <ac:spMk id="6" creationId="{EF37DFEB-4896-A44F-BE7F-039990970528}"/>
          </ac:spMkLst>
        </pc:spChg>
        <pc:spChg chg="mod">
          <ac:chgData name="Yujie Ren" userId="8a3dad18-bee7-4c0f-bc66-61bf3b758d42" providerId="ADAL" clId="{8384AB30-1EC7-5C49-9528-92FD1A0DFEB3}" dt="2020-10-21T18:11:06.269" v="1111" actId="113"/>
          <ac:spMkLst>
            <pc:docMk/>
            <pc:sldMk cId="3191984478" sldId="548"/>
            <ac:spMk id="22" creationId="{77D49F11-6126-9C4B-9E38-BA46E7C91DD1}"/>
          </ac:spMkLst>
        </pc:spChg>
        <pc:spChg chg="mod">
          <ac:chgData name="Yujie Ren" userId="8a3dad18-bee7-4c0f-bc66-61bf3b758d42" providerId="ADAL" clId="{8384AB30-1EC7-5C49-9528-92FD1A0DFEB3}" dt="2020-10-22T21:28:26.568" v="2951" actId="255"/>
          <ac:spMkLst>
            <pc:docMk/>
            <pc:sldMk cId="3191984478" sldId="548"/>
            <ac:spMk id="47" creationId="{00000000-0000-0000-0000-000000000000}"/>
          </ac:spMkLst>
        </pc:spChg>
      </pc:sldChg>
      <pc:sldChg chg="add del">
        <pc:chgData name="Yujie Ren" userId="8a3dad18-bee7-4c0f-bc66-61bf3b758d42" providerId="ADAL" clId="{8384AB30-1EC7-5C49-9528-92FD1A0DFEB3}" dt="2020-10-21T18:45:28.361" v="1409" actId="2696"/>
        <pc:sldMkLst>
          <pc:docMk/>
          <pc:sldMk cId="4271284018" sldId="549"/>
        </pc:sldMkLst>
      </pc:sldChg>
      <pc:sldChg chg="add del ord">
        <pc:chgData name="Yujie Ren" userId="8a3dad18-bee7-4c0f-bc66-61bf3b758d42" providerId="ADAL" clId="{8384AB30-1EC7-5C49-9528-92FD1A0DFEB3}" dt="2020-10-22T21:40:36.717" v="3024" actId="2696"/>
        <pc:sldMkLst>
          <pc:docMk/>
          <pc:sldMk cId="3111791389" sldId="550"/>
        </pc:sldMkLst>
      </pc:sldChg>
      <pc:sldChg chg="modSp add modTransition setBg modAnim">
        <pc:chgData name="Yujie Ren" userId="8a3dad18-bee7-4c0f-bc66-61bf3b758d42" providerId="ADAL" clId="{8384AB30-1EC7-5C49-9528-92FD1A0DFEB3}" dt="2020-10-22T21:32:28.891" v="2976" actId="255"/>
        <pc:sldMkLst>
          <pc:docMk/>
          <pc:sldMk cId="1618948517" sldId="551"/>
        </pc:sldMkLst>
        <pc:spChg chg="mod">
          <ac:chgData name="Yujie Ren" userId="8a3dad18-bee7-4c0f-bc66-61bf3b758d42" providerId="ADAL" clId="{8384AB30-1EC7-5C49-9528-92FD1A0DFEB3}" dt="2020-10-22T21:32:28.891" v="2976" actId="255"/>
          <ac:spMkLst>
            <pc:docMk/>
            <pc:sldMk cId="1618948517" sldId="551"/>
            <ac:spMk id="4" creationId="{E5E70766-1E12-459E-8F96-D84C60A39563}"/>
          </ac:spMkLst>
        </pc:spChg>
        <pc:spChg chg="mod">
          <ac:chgData name="Yujie Ren" userId="8a3dad18-bee7-4c0f-bc66-61bf3b758d42" providerId="ADAL" clId="{8384AB30-1EC7-5C49-9528-92FD1A0DFEB3}" dt="2020-10-22T02:44:49.906" v="2856" actId="1076"/>
          <ac:spMkLst>
            <pc:docMk/>
            <pc:sldMk cId="1618948517" sldId="551"/>
            <ac:spMk id="39" creationId="{4AD0E128-25E8-D849-8908-B459B57AE153}"/>
          </ac:spMkLst>
        </pc:spChg>
        <pc:spChg chg="mod">
          <ac:chgData name="Yujie Ren" userId="8a3dad18-bee7-4c0f-bc66-61bf3b758d42" providerId="ADAL" clId="{8384AB30-1EC7-5C49-9528-92FD1A0DFEB3}" dt="2020-10-22T00:28:49.791" v="1851"/>
          <ac:spMkLst>
            <pc:docMk/>
            <pc:sldMk cId="1618948517" sldId="551"/>
            <ac:spMk id="40" creationId="{00000000-0000-0000-0000-000000000000}"/>
          </ac:spMkLst>
        </pc:spChg>
        <pc:spChg chg="mod">
          <ac:chgData name="Yujie Ren" userId="8a3dad18-bee7-4c0f-bc66-61bf3b758d42" providerId="ADAL" clId="{8384AB30-1EC7-5C49-9528-92FD1A0DFEB3}" dt="2020-10-22T02:45:00.923" v="2881" actId="14100"/>
          <ac:spMkLst>
            <pc:docMk/>
            <pc:sldMk cId="1618948517" sldId="551"/>
            <ac:spMk id="44" creationId="{C5415442-9472-2844-B70F-196504FA1509}"/>
          </ac:spMkLst>
        </pc:spChg>
        <pc:spChg chg="mod">
          <ac:chgData name="Yujie Ren" userId="8a3dad18-bee7-4c0f-bc66-61bf3b758d42" providerId="ADAL" clId="{8384AB30-1EC7-5C49-9528-92FD1A0DFEB3}" dt="2020-10-22T00:29:17.163" v="1854" actId="1076"/>
          <ac:spMkLst>
            <pc:docMk/>
            <pc:sldMk cId="1618948517" sldId="551"/>
            <ac:spMk id="51" creationId="{D60D4836-AA24-764E-B088-3A692C0ACCEF}"/>
          </ac:spMkLst>
        </pc:spChg>
      </pc:sldChg>
      <pc:sldChg chg="addSp delSp modSp add delAnim modAnim">
        <pc:chgData name="Yujie Ren" userId="8a3dad18-bee7-4c0f-bc66-61bf3b758d42" providerId="ADAL" clId="{8384AB30-1EC7-5C49-9528-92FD1A0DFEB3}" dt="2020-10-22T21:35:32.158" v="3007" actId="255"/>
        <pc:sldMkLst>
          <pc:docMk/>
          <pc:sldMk cId="2059071079" sldId="552"/>
        </pc:sldMkLst>
        <pc:spChg chg="mod">
          <ac:chgData name="Yujie Ren" userId="8a3dad18-bee7-4c0f-bc66-61bf3b758d42" providerId="ADAL" clId="{8384AB30-1EC7-5C49-9528-92FD1A0DFEB3}" dt="2020-10-22T21:35:32.158" v="3007" actId="255"/>
          <ac:spMkLst>
            <pc:docMk/>
            <pc:sldMk cId="2059071079" sldId="552"/>
            <ac:spMk id="5" creationId="{A320FF8E-EC93-2C49-B5C1-6C090C7F9820}"/>
          </ac:spMkLst>
        </pc:spChg>
        <pc:spChg chg="mod">
          <ac:chgData name="Yujie Ren" userId="8a3dad18-bee7-4c0f-bc66-61bf3b758d42" providerId="ADAL" clId="{8384AB30-1EC7-5C49-9528-92FD1A0DFEB3}" dt="2020-10-22T00:55:50.935" v="2378" actId="1076"/>
          <ac:spMkLst>
            <pc:docMk/>
            <pc:sldMk cId="2059071079" sldId="552"/>
            <ac:spMk id="6" creationId="{DD55BB93-9EA8-F249-9762-B48F7EF00514}"/>
          </ac:spMkLst>
        </pc:spChg>
        <pc:spChg chg="del mod">
          <ac:chgData name="Yujie Ren" userId="8a3dad18-bee7-4c0f-bc66-61bf3b758d42" providerId="ADAL" clId="{8384AB30-1EC7-5C49-9528-92FD1A0DFEB3}" dt="2020-10-22T01:07:48.367" v="2561" actId="478"/>
          <ac:spMkLst>
            <pc:docMk/>
            <pc:sldMk cId="2059071079" sldId="552"/>
            <ac:spMk id="7" creationId="{E63DDEEE-92AD-1648-8A75-9EC32FA1465C}"/>
          </ac:spMkLst>
        </pc:spChg>
        <pc:spChg chg="mod">
          <ac:chgData name="Yujie Ren" userId="8a3dad18-bee7-4c0f-bc66-61bf3b758d42" providerId="ADAL" clId="{8384AB30-1EC7-5C49-9528-92FD1A0DFEB3}" dt="2020-10-22T01:08:02.284" v="2565" actId="1076"/>
          <ac:spMkLst>
            <pc:docMk/>
            <pc:sldMk cId="2059071079" sldId="552"/>
            <ac:spMk id="8" creationId="{8058F02B-779D-0641-B26C-27D142D94907}"/>
          </ac:spMkLst>
        </pc:spChg>
        <pc:spChg chg="add mod">
          <ac:chgData name="Yujie Ren" userId="8a3dad18-bee7-4c0f-bc66-61bf3b758d42" providerId="ADAL" clId="{8384AB30-1EC7-5C49-9528-92FD1A0DFEB3}" dt="2020-10-22T01:07:59.873" v="2564" actId="1076"/>
          <ac:spMkLst>
            <pc:docMk/>
            <pc:sldMk cId="2059071079" sldId="552"/>
            <ac:spMk id="9" creationId="{5954DD77-E688-EB4A-9EB0-63145AC00A8B}"/>
          </ac:spMkLst>
        </pc:spChg>
        <pc:spChg chg="mod">
          <ac:chgData name="Yujie Ren" userId="8a3dad18-bee7-4c0f-bc66-61bf3b758d42" providerId="ADAL" clId="{8384AB30-1EC7-5C49-9528-92FD1A0DFEB3}" dt="2020-10-22T02:59:02.796" v="2916" actId="1076"/>
          <ac:spMkLst>
            <pc:docMk/>
            <pc:sldMk cId="2059071079" sldId="552"/>
            <ac:spMk id="10" creationId="{DE4C22EB-9588-2F4D-B29E-B08E530B83E2}"/>
          </ac:spMkLst>
        </pc:spChg>
        <pc:spChg chg="mod">
          <ac:chgData name="Yujie Ren" userId="8a3dad18-bee7-4c0f-bc66-61bf3b758d42" providerId="ADAL" clId="{8384AB30-1EC7-5C49-9528-92FD1A0DFEB3}" dt="2020-10-22T02:58:55.516" v="2914" actId="1076"/>
          <ac:spMkLst>
            <pc:docMk/>
            <pc:sldMk cId="2059071079" sldId="552"/>
            <ac:spMk id="11" creationId="{C042A3FC-717B-CA40-A7D9-A3BE40D3DDF2}"/>
          </ac:spMkLst>
        </pc:spChg>
      </pc:sldChg>
      <pc:sldChg chg="add del">
        <pc:chgData name="Yujie Ren" userId="8a3dad18-bee7-4c0f-bc66-61bf3b758d42" providerId="ADAL" clId="{8384AB30-1EC7-5C49-9528-92FD1A0DFEB3}" dt="2020-10-22T01:25:56.349" v="2832" actId="2696"/>
        <pc:sldMkLst>
          <pc:docMk/>
          <pc:sldMk cId="1253570103" sldId="553"/>
        </pc:sldMkLst>
      </pc:sldChg>
      <pc:sldMasterChg chg="del delSldLayout">
        <pc:chgData name="Yujie Ren" userId="8a3dad18-bee7-4c0f-bc66-61bf3b758d42" providerId="ADAL" clId="{8384AB30-1EC7-5C49-9528-92FD1A0DFEB3}" dt="2020-10-22T00:29:35.569" v="1860" actId="2696"/>
        <pc:sldMasterMkLst>
          <pc:docMk/>
          <pc:sldMasterMk cId="3033527175" sldId="2147483653"/>
        </pc:sldMasterMkLst>
        <pc:sldLayoutChg chg="del">
          <pc:chgData name="Yujie Ren" userId="8a3dad18-bee7-4c0f-bc66-61bf3b758d42" providerId="ADAL" clId="{8384AB30-1EC7-5C49-9528-92FD1A0DFEB3}" dt="2020-10-22T00:29:35.562" v="1856" actId="2696"/>
          <pc:sldLayoutMkLst>
            <pc:docMk/>
            <pc:sldMasterMk cId="3033527175" sldId="2147483658"/>
            <pc:sldLayoutMk cId="4057107184" sldId="2147483654"/>
          </pc:sldLayoutMkLst>
        </pc:sldLayoutChg>
        <pc:sldLayoutChg chg="del">
          <pc:chgData name="Yujie Ren" userId="8a3dad18-bee7-4c0f-bc66-61bf3b758d42" providerId="ADAL" clId="{8384AB30-1EC7-5C49-9528-92FD1A0DFEB3}" dt="2020-10-22T00:29:35.564" v="1857" actId="2696"/>
          <pc:sldLayoutMkLst>
            <pc:docMk/>
            <pc:sldMasterMk cId="3033527175" sldId="2147483658"/>
            <pc:sldLayoutMk cId="2903112444" sldId="2147483655"/>
          </pc:sldLayoutMkLst>
        </pc:sldLayoutChg>
        <pc:sldLayoutChg chg="del">
          <pc:chgData name="Yujie Ren" userId="8a3dad18-bee7-4c0f-bc66-61bf3b758d42" providerId="ADAL" clId="{8384AB30-1EC7-5C49-9528-92FD1A0DFEB3}" dt="2020-10-22T00:29:35.565" v="1858" actId="2696"/>
          <pc:sldLayoutMkLst>
            <pc:docMk/>
            <pc:sldMasterMk cId="3033527175" sldId="2147483658"/>
            <pc:sldLayoutMk cId="227481668" sldId="2147483656"/>
          </pc:sldLayoutMkLst>
        </pc:sldLayoutChg>
        <pc:sldLayoutChg chg="del">
          <pc:chgData name="Yujie Ren" userId="8a3dad18-bee7-4c0f-bc66-61bf3b758d42" providerId="ADAL" clId="{8384AB30-1EC7-5C49-9528-92FD1A0DFEB3}" dt="2020-10-22T00:29:35.566" v="1859" actId="2696"/>
          <pc:sldLayoutMkLst>
            <pc:docMk/>
            <pc:sldMasterMk cId="3033527175" sldId="2147483658"/>
            <pc:sldLayoutMk cId="1550311354" sldId="2147483657"/>
          </pc:sldLayoutMkLst>
        </pc:sldLayoutChg>
      </pc:sldMasterChg>
    </pc:docChg>
  </pc:docChgLst>
  <pc:docChgLst>
    <pc:chgData name="Sudarsun Kannan" userId="c8500156-3b50-4aa3-91e4-d16efa8f8990" providerId="ADAL" clId="{B802AA71-EC9C-B046-A728-BDE5F3E5F232}"/>
    <pc:docChg chg="undo redo custSel addSld delSld modSld sldOrd">
      <pc:chgData name="Sudarsun Kannan" userId="c8500156-3b50-4aa3-91e4-d16efa8f8990" providerId="ADAL" clId="{B802AA71-EC9C-B046-A728-BDE5F3E5F232}" dt="2020-10-22T02:40:53.741" v="6258" actId="1076"/>
      <pc:docMkLst>
        <pc:docMk/>
      </pc:docMkLst>
      <pc:sldChg chg="modSp mod">
        <pc:chgData name="Sudarsun Kannan" userId="c8500156-3b50-4aa3-91e4-d16efa8f8990" providerId="ADAL" clId="{B802AA71-EC9C-B046-A728-BDE5F3E5F232}" dt="2020-10-22T01:59:29.509" v="5066" actId="1076"/>
        <pc:sldMkLst>
          <pc:docMk/>
          <pc:sldMk cId="0" sldId="285"/>
        </pc:sldMkLst>
        <pc:spChg chg="mod">
          <ac:chgData name="Sudarsun Kannan" userId="c8500156-3b50-4aa3-91e4-d16efa8f8990" providerId="ADAL" clId="{B802AA71-EC9C-B046-A728-BDE5F3E5F232}" dt="2020-10-22T01:59:29.509" v="5066" actId="1076"/>
          <ac:spMkLst>
            <pc:docMk/>
            <pc:sldMk cId="0" sldId="285"/>
            <ac:spMk id="5" creationId="{B38D41B6-EA78-4D21-8D80-D406DBA7E438}"/>
          </ac:spMkLst>
        </pc:spChg>
      </pc:sldChg>
      <pc:sldChg chg="modSp mod modAnim">
        <pc:chgData name="Sudarsun Kannan" userId="c8500156-3b50-4aa3-91e4-d16efa8f8990" providerId="ADAL" clId="{B802AA71-EC9C-B046-A728-BDE5F3E5F232}" dt="2020-10-21T23:50:15.232" v="3884" actId="20577"/>
        <pc:sldMkLst>
          <pc:docMk/>
          <pc:sldMk cId="2740438943" sldId="476"/>
        </pc:sldMkLst>
        <pc:spChg chg="mod">
          <ac:chgData name="Sudarsun Kannan" userId="c8500156-3b50-4aa3-91e4-d16efa8f8990" providerId="ADAL" clId="{B802AA71-EC9C-B046-A728-BDE5F3E5F232}" dt="2020-10-21T23:49:56.811" v="3882" actId="20577"/>
          <ac:spMkLst>
            <pc:docMk/>
            <pc:sldMk cId="2740438943" sldId="476"/>
            <ac:spMk id="38" creationId="{BF29A4D9-B06B-EB4F-B3E2-7BC67BD4A6CD}"/>
          </ac:spMkLst>
        </pc:spChg>
        <pc:spChg chg="mod">
          <ac:chgData name="Sudarsun Kannan" userId="c8500156-3b50-4aa3-91e4-d16efa8f8990" providerId="ADAL" clId="{B802AA71-EC9C-B046-A728-BDE5F3E5F232}" dt="2020-10-21T23:50:15.232" v="3884" actId="20577"/>
          <ac:spMkLst>
            <pc:docMk/>
            <pc:sldMk cId="2740438943" sldId="476"/>
            <ac:spMk id="51" creationId="{D60D4836-AA24-764E-B088-3A692C0ACCEF}"/>
          </ac:spMkLst>
        </pc:spChg>
        <pc:grpChg chg="mod">
          <ac:chgData name="Sudarsun Kannan" userId="c8500156-3b50-4aa3-91e4-d16efa8f8990" providerId="ADAL" clId="{B802AA71-EC9C-B046-A728-BDE5F3E5F232}" dt="2020-10-20T19:50:01.200" v="834" actId="1037"/>
          <ac:grpSpMkLst>
            <pc:docMk/>
            <pc:sldMk cId="2740438943" sldId="476"/>
            <ac:grpSpMk id="3" creationId="{1629AB0C-0678-7B4A-AFB1-6D097410602B}"/>
          </ac:grpSpMkLst>
        </pc:grpChg>
        <pc:picChg chg="mod">
          <ac:chgData name="Sudarsun Kannan" userId="c8500156-3b50-4aa3-91e4-d16efa8f8990" providerId="ADAL" clId="{B802AA71-EC9C-B046-A728-BDE5F3E5F232}" dt="2020-10-20T19:50:07.043" v="844" actId="1037"/>
          <ac:picMkLst>
            <pc:docMk/>
            <pc:sldMk cId="2740438943" sldId="476"/>
            <ac:picMk id="21" creationId="{1421259F-6AC5-D14B-A27E-BA156E9A4FB7}"/>
          </ac:picMkLst>
        </pc:picChg>
        <pc:picChg chg="mod">
          <ac:chgData name="Sudarsun Kannan" userId="c8500156-3b50-4aa3-91e4-d16efa8f8990" providerId="ADAL" clId="{B802AA71-EC9C-B046-A728-BDE5F3E5F232}" dt="2020-10-20T19:50:12.339" v="845" actId="1076"/>
          <ac:picMkLst>
            <pc:docMk/>
            <pc:sldMk cId="2740438943" sldId="476"/>
            <ac:picMk id="24" creationId="{34C0F39D-BD61-2947-987E-3C1ED1D61576}"/>
          </ac:picMkLst>
        </pc:picChg>
        <pc:cxnChg chg="mod">
          <ac:chgData name="Sudarsun Kannan" userId="c8500156-3b50-4aa3-91e4-d16efa8f8990" providerId="ADAL" clId="{B802AA71-EC9C-B046-A728-BDE5F3E5F232}" dt="2020-10-20T19:50:01.200" v="834" actId="1037"/>
          <ac:cxnSpMkLst>
            <pc:docMk/>
            <pc:sldMk cId="2740438943" sldId="476"/>
            <ac:cxnSpMk id="16" creationId="{2201AAAE-82AE-AD4C-B992-91255A9D764F}"/>
          </ac:cxnSpMkLst>
        </pc:cxnChg>
        <pc:cxnChg chg="mod">
          <ac:chgData name="Sudarsun Kannan" userId="c8500156-3b50-4aa3-91e4-d16efa8f8990" providerId="ADAL" clId="{B802AA71-EC9C-B046-A728-BDE5F3E5F232}" dt="2020-10-20T19:50:01.200" v="834" actId="1037"/>
          <ac:cxnSpMkLst>
            <pc:docMk/>
            <pc:sldMk cId="2740438943" sldId="476"/>
            <ac:cxnSpMk id="55" creationId="{C00F29E8-18A3-544A-B48B-A3D0B5C1C032}"/>
          </ac:cxnSpMkLst>
        </pc:cxnChg>
      </pc:sldChg>
      <pc:sldChg chg="addSp delSp modSp mod addAnim delAnim modAnim">
        <pc:chgData name="Sudarsun Kannan" userId="c8500156-3b50-4aa3-91e4-d16efa8f8990" providerId="ADAL" clId="{B802AA71-EC9C-B046-A728-BDE5F3E5F232}" dt="2020-10-20T19:44:32.733" v="641" actId="255"/>
        <pc:sldMkLst>
          <pc:docMk/>
          <pc:sldMk cId="3570930694" sldId="478"/>
        </pc:sldMkLst>
        <pc:spChg chg="mod">
          <ac:chgData name="Sudarsun Kannan" userId="c8500156-3b50-4aa3-91e4-d16efa8f8990" providerId="ADAL" clId="{B802AA71-EC9C-B046-A728-BDE5F3E5F232}" dt="2020-10-20T19:39:51.027" v="551" actId="20577"/>
          <ac:spMkLst>
            <pc:docMk/>
            <pc:sldMk cId="3570930694" sldId="478"/>
            <ac:spMk id="2" creationId="{A71CB7AC-F5FD-41E9-87B3-54EAEC053CDB}"/>
          </ac:spMkLst>
        </pc:spChg>
        <pc:spChg chg="mod">
          <ac:chgData name="Sudarsun Kannan" userId="c8500156-3b50-4aa3-91e4-d16efa8f8990" providerId="ADAL" clId="{B802AA71-EC9C-B046-A728-BDE5F3E5F232}" dt="2020-10-20T19:24:42.984" v="118" actId="164"/>
          <ac:spMkLst>
            <pc:docMk/>
            <pc:sldMk cId="3570930694" sldId="478"/>
            <ac:spMk id="16" creationId="{00000000-0000-0000-0000-000000000000}"/>
          </ac:spMkLst>
        </pc:spChg>
        <pc:spChg chg="mod">
          <ac:chgData name="Sudarsun Kannan" userId="c8500156-3b50-4aa3-91e4-d16efa8f8990" providerId="ADAL" clId="{B802AA71-EC9C-B046-A728-BDE5F3E5F232}" dt="2020-10-20T19:24:42.984" v="118" actId="164"/>
          <ac:spMkLst>
            <pc:docMk/>
            <pc:sldMk cId="3570930694" sldId="478"/>
            <ac:spMk id="17" creationId="{00000000-0000-0000-0000-000000000000}"/>
          </ac:spMkLst>
        </pc:spChg>
        <pc:spChg chg="mod">
          <ac:chgData name="Sudarsun Kannan" userId="c8500156-3b50-4aa3-91e4-d16efa8f8990" providerId="ADAL" clId="{B802AA71-EC9C-B046-A728-BDE5F3E5F232}" dt="2020-10-20T19:24:42.984" v="118" actId="164"/>
          <ac:spMkLst>
            <pc:docMk/>
            <pc:sldMk cId="3570930694" sldId="478"/>
            <ac:spMk id="18" creationId="{00000000-0000-0000-0000-000000000000}"/>
          </ac:spMkLst>
        </pc:spChg>
        <pc:spChg chg="mod">
          <ac:chgData name="Sudarsun Kannan" userId="c8500156-3b50-4aa3-91e4-d16efa8f8990" providerId="ADAL" clId="{B802AA71-EC9C-B046-A728-BDE5F3E5F232}" dt="2020-10-20T19:24:42.984" v="118" actId="164"/>
          <ac:spMkLst>
            <pc:docMk/>
            <pc:sldMk cId="3570930694" sldId="478"/>
            <ac:spMk id="31" creationId="{E6D2E4A5-EF0D-FA41-83F8-98594BC62281}"/>
          </ac:spMkLst>
        </pc:spChg>
        <pc:spChg chg="mod">
          <ac:chgData name="Sudarsun Kannan" userId="c8500156-3b50-4aa3-91e4-d16efa8f8990" providerId="ADAL" clId="{B802AA71-EC9C-B046-A728-BDE5F3E5F232}" dt="2020-10-20T19:24:42.984" v="118" actId="164"/>
          <ac:spMkLst>
            <pc:docMk/>
            <pc:sldMk cId="3570930694" sldId="478"/>
            <ac:spMk id="33" creationId="{793073FD-6839-E74B-A4C5-2291AD228631}"/>
          </ac:spMkLst>
        </pc:spChg>
        <pc:spChg chg="mod">
          <ac:chgData name="Sudarsun Kannan" userId="c8500156-3b50-4aa3-91e4-d16efa8f8990" providerId="ADAL" clId="{B802AA71-EC9C-B046-A728-BDE5F3E5F232}" dt="2020-10-20T19:24:42.984" v="118" actId="164"/>
          <ac:spMkLst>
            <pc:docMk/>
            <pc:sldMk cId="3570930694" sldId="478"/>
            <ac:spMk id="36" creationId="{00000000-0000-0000-0000-000000000000}"/>
          </ac:spMkLst>
        </pc:spChg>
        <pc:spChg chg="mod">
          <ac:chgData name="Sudarsun Kannan" userId="c8500156-3b50-4aa3-91e4-d16efa8f8990" providerId="ADAL" clId="{B802AA71-EC9C-B046-A728-BDE5F3E5F232}" dt="2020-10-20T19:24:42.984" v="118" actId="164"/>
          <ac:spMkLst>
            <pc:docMk/>
            <pc:sldMk cId="3570930694" sldId="478"/>
            <ac:spMk id="37" creationId="{950D6FD1-E26C-344A-9A9D-7F36C33F8B3D}"/>
          </ac:spMkLst>
        </pc:spChg>
        <pc:spChg chg="mod">
          <ac:chgData name="Sudarsun Kannan" userId="c8500156-3b50-4aa3-91e4-d16efa8f8990" providerId="ADAL" clId="{B802AA71-EC9C-B046-A728-BDE5F3E5F232}" dt="2020-10-20T19:24:42.984" v="118" actId="164"/>
          <ac:spMkLst>
            <pc:docMk/>
            <pc:sldMk cId="3570930694" sldId="478"/>
            <ac:spMk id="38" creationId="{00000000-0000-0000-0000-000000000000}"/>
          </ac:spMkLst>
        </pc:spChg>
        <pc:spChg chg="mod">
          <ac:chgData name="Sudarsun Kannan" userId="c8500156-3b50-4aa3-91e4-d16efa8f8990" providerId="ADAL" clId="{B802AA71-EC9C-B046-A728-BDE5F3E5F232}" dt="2020-10-20T19:30:16.880" v="207" actId="164"/>
          <ac:spMkLst>
            <pc:docMk/>
            <pc:sldMk cId="3570930694" sldId="478"/>
            <ac:spMk id="39" creationId="{77CDDA3A-8EE4-7A4D-BEC9-8B363ED47DE5}"/>
          </ac:spMkLst>
        </pc:spChg>
        <pc:spChg chg="add del mod">
          <ac:chgData name="Sudarsun Kannan" userId="c8500156-3b50-4aa3-91e4-d16efa8f8990" providerId="ADAL" clId="{B802AA71-EC9C-B046-A728-BDE5F3E5F232}" dt="2020-10-20T19:44:32.733" v="641" actId="255"/>
          <ac:spMkLst>
            <pc:docMk/>
            <pc:sldMk cId="3570930694" sldId="478"/>
            <ac:spMk id="41" creationId="{FF514B82-B8D3-FD4B-B411-79868B68AB83}"/>
          </ac:spMkLst>
        </pc:spChg>
        <pc:spChg chg="del mod">
          <ac:chgData name="Sudarsun Kannan" userId="c8500156-3b50-4aa3-91e4-d16efa8f8990" providerId="ADAL" clId="{B802AA71-EC9C-B046-A728-BDE5F3E5F232}" dt="2020-10-20T19:21:59.225" v="70" actId="478"/>
          <ac:spMkLst>
            <pc:docMk/>
            <pc:sldMk cId="3570930694" sldId="478"/>
            <ac:spMk id="42" creationId="{46134DA9-65E2-7147-AB15-01E8FAE9F371}"/>
          </ac:spMkLst>
        </pc:spChg>
        <pc:spChg chg="del mod">
          <ac:chgData name="Sudarsun Kannan" userId="c8500156-3b50-4aa3-91e4-d16efa8f8990" providerId="ADAL" clId="{B802AA71-EC9C-B046-A728-BDE5F3E5F232}" dt="2020-10-20T19:21:59.225" v="70" actId="478"/>
          <ac:spMkLst>
            <pc:docMk/>
            <pc:sldMk cId="3570930694" sldId="478"/>
            <ac:spMk id="44" creationId="{272DA3FE-FF77-8B41-B1D3-C7FD5DCC8033}"/>
          </ac:spMkLst>
        </pc:spChg>
        <pc:spChg chg="mod">
          <ac:chgData name="Sudarsun Kannan" userId="c8500156-3b50-4aa3-91e4-d16efa8f8990" providerId="ADAL" clId="{B802AA71-EC9C-B046-A728-BDE5F3E5F232}" dt="2020-10-20T19:31:02.200" v="222" actId="1076"/>
          <ac:spMkLst>
            <pc:docMk/>
            <pc:sldMk cId="3570930694" sldId="478"/>
            <ac:spMk id="45" creationId="{DFBF3190-DDF2-A344-ACC8-A50C0C69099E}"/>
          </ac:spMkLst>
        </pc:spChg>
        <pc:spChg chg="del mod">
          <ac:chgData name="Sudarsun Kannan" userId="c8500156-3b50-4aa3-91e4-d16efa8f8990" providerId="ADAL" clId="{B802AA71-EC9C-B046-A728-BDE5F3E5F232}" dt="2020-10-20T19:26:48.248" v="137" actId="478"/>
          <ac:spMkLst>
            <pc:docMk/>
            <pc:sldMk cId="3570930694" sldId="478"/>
            <ac:spMk id="47" creationId="{F124C298-A518-6C40-ADA9-F7E62FAD5BD7}"/>
          </ac:spMkLst>
        </pc:spChg>
        <pc:spChg chg="mod">
          <ac:chgData name="Sudarsun Kannan" userId="c8500156-3b50-4aa3-91e4-d16efa8f8990" providerId="ADAL" clId="{B802AA71-EC9C-B046-A728-BDE5F3E5F232}" dt="2020-10-20T19:24:42.984" v="118" actId="164"/>
          <ac:spMkLst>
            <pc:docMk/>
            <pc:sldMk cId="3570930694" sldId="478"/>
            <ac:spMk id="48" creationId="{0DF527E9-E334-9C4A-8A51-9F79A441E341}"/>
          </ac:spMkLst>
        </pc:spChg>
        <pc:spChg chg="del mod">
          <ac:chgData name="Sudarsun Kannan" userId="c8500156-3b50-4aa3-91e4-d16efa8f8990" providerId="ADAL" clId="{B802AA71-EC9C-B046-A728-BDE5F3E5F232}" dt="2020-10-20T19:21:38.873" v="68" actId="478"/>
          <ac:spMkLst>
            <pc:docMk/>
            <pc:sldMk cId="3570930694" sldId="478"/>
            <ac:spMk id="50" creationId="{AFBF56ED-FFE8-1844-BBEE-3CE6B4922276}"/>
          </ac:spMkLst>
        </pc:spChg>
        <pc:spChg chg="del mod topLvl">
          <ac:chgData name="Sudarsun Kannan" userId="c8500156-3b50-4aa3-91e4-d16efa8f8990" providerId="ADAL" clId="{B802AA71-EC9C-B046-A728-BDE5F3E5F232}" dt="2020-10-20T19:27:55.572" v="165" actId="478"/>
          <ac:spMkLst>
            <pc:docMk/>
            <pc:sldMk cId="3570930694" sldId="478"/>
            <ac:spMk id="51" creationId="{C56944D4-25B1-ED4A-9265-83B0BFFBCA2B}"/>
          </ac:spMkLst>
        </pc:spChg>
        <pc:spChg chg="mod">
          <ac:chgData name="Sudarsun Kannan" userId="c8500156-3b50-4aa3-91e4-d16efa8f8990" providerId="ADAL" clId="{B802AA71-EC9C-B046-A728-BDE5F3E5F232}" dt="2020-10-20T19:26:30.278" v="132" actId="113"/>
          <ac:spMkLst>
            <pc:docMk/>
            <pc:sldMk cId="3570930694" sldId="478"/>
            <ac:spMk id="56" creationId="{7B822911-BB85-124F-9505-306CF7D3EBF8}"/>
          </ac:spMkLst>
        </pc:spChg>
        <pc:spChg chg="add del mod">
          <ac:chgData name="Sudarsun Kannan" userId="c8500156-3b50-4aa3-91e4-d16efa8f8990" providerId="ADAL" clId="{B802AA71-EC9C-B046-A728-BDE5F3E5F232}" dt="2020-10-20T19:27:12.329" v="142"/>
          <ac:spMkLst>
            <pc:docMk/>
            <pc:sldMk cId="3570930694" sldId="478"/>
            <ac:spMk id="62" creationId="{DA73D1E2-8652-B946-B058-632D0FC5BCEA}"/>
          </ac:spMkLst>
        </pc:spChg>
        <pc:spChg chg="add del mod">
          <ac:chgData name="Sudarsun Kannan" userId="c8500156-3b50-4aa3-91e4-d16efa8f8990" providerId="ADAL" clId="{B802AA71-EC9C-B046-A728-BDE5F3E5F232}" dt="2020-10-20T19:27:33.896" v="157" actId="478"/>
          <ac:spMkLst>
            <pc:docMk/>
            <pc:sldMk cId="3570930694" sldId="478"/>
            <ac:spMk id="66" creationId="{D120E3D1-5139-174F-89CB-61CF6994150F}"/>
          </ac:spMkLst>
        </pc:spChg>
        <pc:spChg chg="add mod">
          <ac:chgData name="Sudarsun Kannan" userId="c8500156-3b50-4aa3-91e4-d16efa8f8990" providerId="ADAL" clId="{B802AA71-EC9C-B046-A728-BDE5F3E5F232}" dt="2020-10-20T19:30:16.880" v="207" actId="164"/>
          <ac:spMkLst>
            <pc:docMk/>
            <pc:sldMk cId="3570930694" sldId="478"/>
            <ac:spMk id="71" creationId="{86206836-7502-1746-B4B0-55CFF29E8ABE}"/>
          </ac:spMkLst>
        </pc:spChg>
        <pc:spChg chg="mod">
          <ac:chgData name="Sudarsun Kannan" userId="c8500156-3b50-4aa3-91e4-d16efa8f8990" providerId="ADAL" clId="{B802AA71-EC9C-B046-A728-BDE5F3E5F232}" dt="2020-10-20T19:30:25.902" v="210" actId="1076"/>
          <ac:spMkLst>
            <pc:docMk/>
            <pc:sldMk cId="3570930694" sldId="478"/>
            <ac:spMk id="79" creationId="{2DC6C1ED-0647-6D42-A8A0-FFF3378CED9C}"/>
          </ac:spMkLst>
        </pc:spChg>
        <pc:spChg chg="mod">
          <ac:chgData name="Sudarsun Kannan" userId="c8500156-3b50-4aa3-91e4-d16efa8f8990" providerId="ADAL" clId="{B802AA71-EC9C-B046-A728-BDE5F3E5F232}" dt="2020-10-20T19:30:29.118" v="212" actId="20577"/>
          <ac:spMkLst>
            <pc:docMk/>
            <pc:sldMk cId="3570930694" sldId="478"/>
            <ac:spMk id="85" creationId="{EA023F41-E88F-8644-9EBD-362EFB5E222C}"/>
          </ac:spMkLst>
        </pc:spChg>
        <pc:spChg chg="mod">
          <ac:chgData name="Sudarsun Kannan" userId="c8500156-3b50-4aa3-91e4-d16efa8f8990" providerId="ADAL" clId="{B802AA71-EC9C-B046-A728-BDE5F3E5F232}" dt="2020-10-20T19:30:42.975" v="216"/>
          <ac:spMkLst>
            <pc:docMk/>
            <pc:sldMk cId="3570930694" sldId="478"/>
            <ac:spMk id="91" creationId="{AFBD23B6-F9AF-1742-9EFE-36CE0E2364A8}"/>
          </ac:spMkLst>
        </pc:spChg>
        <pc:spChg chg="mod">
          <ac:chgData name="Sudarsun Kannan" userId="c8500156-3b50-4aa3-91e4-d16efa8f8990" providerId="ADAL" clId="{B802AA71-EC9C-B046-A728-BDE5F3E5F232}" dt="2020-10-20T19:30:42.975" v="216"/>
          <ac:spMkLst>
            <pc:docMk/>
            <pc:sldMk cId="3570930694" sldId="478"/>
            <ac:spMk id="96" creationId="{8B586E12-165D-FC47-9763-33CF6B60B24F}"/>
          </ac:spMkLst>
        </pc:spChg>
        <pc:grpChg chg="add mod">
          <ac:chgData name="Sudarsun Kannan" userId="c8500156-3b50-4aa3-91e4-d16efa8f8990" providerId="ADAL" clId="{B802AA71-EC9C-B046-A728-BDE5F3E5F232}" dt="2020-10-20T19:30:51.377" v="218" actId="14100"/>
          <ac:grpSpMkLst>
            <pc:docMk/>
            <pc:sldMk cId="3570930694" sldId="478"/>
            <ac:grpSpMk id="3" creationId="{99DA068E-D406-474B-AEDB-4946CE4F61F9}"/>
          </ac:grpSpMkLst>
        </pc:grpChg>
        <pc:grpChg chg="add mod">
          <ac:chgData name="Sudarsun Kannan" userId="c8500156-3b50-4aa3-91e4-d16efa8f8990" providerId="ADAL" clId="{B802AA71-EC9C-B046-A728-BDE5F3E5F232}" dt="2020-10-20T19:30:16.880" v="207" actId="164"/>
          <ac:grpSpMkLst>
            <pc:docMk/>
            <pc:sldMk cId="3570930694" sldId="478"/>
            <ac:grpSpMk id="6" creationId="{8E2532CC-BDEC-7C47-BFF5-D838780A0124}"/>
          </ac:grpSpMkLst>
        </pc:grpChg>
        <pc:grpChg chg="mod">
          <ac:chgData name="Sudarsun Kannan" userId="c8500156-3b50-4aa3-91e4-d16efa8f8990" providerId="ADAL" clId="{B802AA71-EC9C-B046-A728-BDE5F3E5F232}" dt="2020-10-20T19:21:46.829" v="69" actId="1076"/>
          <ac:grpSpMkLst>
            <pc:docMk/>
            <pc:sldMk cId="3570930694" sldId="478"/>
            <ac:grpSpMk id="19" creationId="{83AF36FC-2DA7-C443-AA8E-5C5123043B2E}"/>
          </ac:grpSpMkLst>
        </pc:grpChg>
        <pc:grpChg chg="mod">
          <ac:chgData name="Sudarsun Kannan" userId="c8500156-3b50-4aa3-91e4-d16efa8f8990" providerId="ADAL" clId="{B802AA71-EC9C-B046-A728-BDE5F3E5F232}" dt="2020-10-20T19:21:46.829" v="69" actId="1076"/>
          <ac:grpSpMkLst>
            <pc:docMk/>
            <pc:sldMk cId="3570930694" sldId="478"/>
            <ac:grpSpMk id="21" creationId="{79D120DD-4AEC-5342-8378-71037C9C9899}"/>
          </ac:grpSpMkLst>
        </pc:grpChg>
        <pc:grpChg chg="add del mod">
          <ac:chgData name="Sudarsun Kannan" userId="c8500156-3b50-4aa3-91e4-d16efa8f8990" providerId="ADAL" clId="{B802AA71-EC9C-B046-A728-BDE5F3E5F232}" dt="2020-10-20T19:26:40.651" v="135" actId="165"/>
          <ac:grpSpMkLst>
            <pc:docMk/>
            <pc:sldMk cId="3570930694" sldId="478"/>
            <ac:grpSpMk id="46" creationId="{79E72E45-D9B2-7C40-B158-1330F8ED6A2D}"/>
          </ac:grpSpMkLst>
        </pc:grpChg>
        <pc:grpChg chg="add del mod">
          <ac:chgData name="Sudarsun Kannan" userId="c8500156-3b50-4aa3-91e4-d16efa8f8990" providerId="ADAL" clId="{B802AA71-EC9C-B046-A728-BDE5F3E5F232}" dt="2020-10-20T19:27:07.001" v="140" actId="478"/>
          <ac:grpSpMkLst>
            <pc:docMk/>
            <pc:sldMk cId="3570930694" sldId="478"/>
            <ac:grpSpMk id="52" creationId="{FD3D0D51-74FD-E444-8EF8-1CBDF4B4D411}"/>
          </ac:grpSpMkLst>
        </pc:grpChg>
        <pc:grpChg chg="add mod">
          <ac:chgData name="Sudarsun Kannan" userId="c8500156-3b50-4aa3-91e4-d16efa8f8990" providerId="ADAL" clId="{B802AA71-EC9C-B046-A728-BDE5F3E5F232}" dt="2020-10-20T19:30:36.575" v="215" actId="1076"/>
          <ac:grpSpMkLst>
            <pc:docMk/>
            <pc:sldMk cId="3570930694" sldId="478"/>
            <ac:grpSpMk id="77" creationId="{4B40B317-1E09-B94F-87E9-6BAEC5F22ED0}"/>
          </ac:grpSpMkLst>
        </pc:grpChg>
        <pc:grpChg chg="add mod">
          <ac:chgData name="Sudarsun Kannan" userId="c8500156-3b50-4aa3-91e4-d16efa8f8990" providerId="ADAL" clId="{B802AA71-EC9C-B046-A728-BDE5F3E5F232}" dt="2020-10-20T19:30:46.976" v="217" actId="1076"/>
          <ac:grpSpMkLst>
            <pc:docMk/>
            <pc:sldMk cId="3570930694" sldId="478"/>
            <ac:grpSpMk id="90" creationId="{51A249E5-5790-2943-B398-7192E00922C7}"/>
          </ac:grpSpMkLst>
        </pc:grpChg>
        <pc:picChg chg="mod">
          <ac:chgData name="Sudarsun Kannan" userId="c8500156-3b50-4aa3-91e4-d16efa8f8990" providerId="ADAL" clId="{B802AA71-EC9C-B046-A728-BDE5F3E5F232}" dt="2020-10-20T19:24:42.984" v="118" actId="164"/>
          <ac:picMkLst>
            <pc:docMk/>
            <pc:sldMk cId="3570930694" sldId="478"/>
            <ac:picMk id="7" creationId="{A7CDE1E1-833E-3745-8DF9-442BEFE51227}"/>
          </ac:picMkLst>
        </pc:picChg>
        <pc:picChg chg="mod topLvl">
          <ac:chgData name="Sudarsun Kannan" userId="c8500156-3b50-4aa3-91e4-d16efa8f8990" providerId="ADAL" clId="{B802AA71-EC9C-B046-A728-BDE5F3E5F232}" dt="2020-10-20T19:30:16.880" v="207" actId="164"/>
          <ac:picMkLst>
            <pc:docMk/>
            <pc:sldMk cId="3570930694" sldId="478"/>
            <ac:picMk id="49" creationId="{139F19FE-0B0A-784C-BF5F-3EE0768DDE09}"/>
          </ac:picMkLst>
        </pc:picChg>
        <pc:picChg chg="mod">
          <ac:chgData name="Sudarsun Kannan" userId="c8500156-3b50-4aa3-91e4-d16efa8f8990" providerId="ADAL" clId="{B802AA71-EC9C-B046-A728-BDE5F3E5F232}" dt="2020-10-20T19:26:19.295" v="130"/>
          <ac:picMkLst>
            <pc:docMk/>
            <pc:sldMk cId="3570930694" sldId="478"/>
            <ac:picMk id="54" creationId="{91A24AF8-ACCA-F040-A925-2767D2B5F5C1}"/>
          </ac:picMkLst>
        </pc:picChg>
        <pc:picChg chg="add del mod">
          <ac:chgData name="Sudarsun Kannan" userId="c8500156-3b50-4aa3-91e4-d16efa8f8990" providerId="ADAL" clId="{B802AA71-EC9C-B046-A728-BDE5F3E5F232}" dt="2020-10-20T19:27:12.329" v="142"/>
          <ac:picMkLst>
            <pc:docMk/>
            <pc:sldMk cId="3570930694" sldId="478"/>
            <ac:picMk id="58" creationId="{EC772770-A238-B440-9E00-FA2AB720ACE0}"/>
          </ac:picMkLst>
        </pc:picChg>
        <pc:picChg chg="add mod">
          <ac:chgData name="Sudarsun Kannan" userId="c8500156-3b50-4aa3-91e4-d16efa8f8990" providerId="ADAL" clId="{B802AA71-EC9C-B046-A728-BDE5F3E5F232}" dt="2020-10-20T19:30:16.880" v="207" actId="164"/>
          <ac:picMkLst>
            <pc:docMk/>
            <pc:sldMk cId="3570930694" sldId="478"/>
            <ac:picMk id="63" creationId="{49A54872-D4D3-834C-9AC6-2D1DC4F5F915}"/>
          </ac:picMkLst>
        </pc:picChg>
        <pc:picChg chg="mod">
          <ac:chgData name="Sudarsun Kannan" userId="c8500156-3b50-4aa3-91e4-d16efa8f8990" providerId="ADAL" clId="{B802AA71-EC9C-B046-A728-BDE5F3E5F232}" dt="2020-10-20T19:24:42.984" v="118" actId="164"/>
          <ac:picMkLst>
            <pc:docMk/>
            <pc:sldMk cId="3570930694" sldId="478"/>
            <ac:picMk id="64" creationId="{82D60AB1-7172-874E-A3D6-282FD00F050D}"/>
          </ac:picMkLst>
        </pc:picChg>
        <pc:picChg chg="add mod">
          <ac:chgData name="Sudarsun Kannan" userId="c8500156-3b50-4aa3-91e4-d16efa8f8990" providerId="ADAL" clId="{B802AA71-EC9C-B046-A728-BDE5F3E5F232}" dt="2020-10-20T19:30:16.880" v="207" actId="164"/>
          <ac:picMkLst>
            <pc:docMk/>
            <pc:sldMk cId="3570930694" sldId="478"/>
            <ac:picMk id="67" creationId="{43DED7B5-8B0D-E948-812C-F4FE4B723D7D}"/>
          </ac:picMkLst>
        </pc:picChg>
        <pc:picChg chg="add mod">
          <ac:chgData name="Sudarsun Kannan" userId="c8500156-3b50-4aa3-91e4-d16efa8f8990" providerId="ADAL" clId="{B802AA71-EC9C-B046-A728-BDE5F3E5F232}" dt="2020-10-20T19:30:16.880" v="207" actId="164"/>
          <ac:picMkLst>
            <pc:docMk/>
            <pc:sldMk cId="3570930694" sldId="478"/>
            <ac:picMk id="69" creationId="{56A8AC2B-FA0B-D041-A62D-D127A1A7B271}"/>
          </ac:picMkLst>
        </pc:picChg>
        <pc:picChg chg="mod">
          <ac:chgData name="Sudarsun Kannan" userId="c8500156-3b50-4aa3-91e4-d16efa8f8990" providerId="ADAL" clId="{B802AA71-EC9C-B046-A728-BDE5F3E5F232}" dt="2020-10-20T19:30:17.815" v="208"/>
          <ac:picMkLst>
            <pc:docMk/>
            <pc:sldMk cId="3570930694" sldId="478"/>
            <ac:picMk id="81" creationId="{D346476D-CC5F-AB40-AAB4-D92424183298}"/>
          </ac:picMkLst>
        </pc:picChg>
        <pc:picChg chg="mod">
          <ac:chgData name="Sudarsun Kannan" userId="c8500156-3b50-4aa3-91e4-d16efa8f8990" providerId="ADAL" clId="{B802AA71-EC9C-B046-A728-BDE5F3E5F232}" dt="2020-10-20T19:30:17.815" v="208"/>
          <ac:picMkLst>
            <pc:docMk/>
            <pc:sldMk cId="3570930694" sldId="478"/>
            <ac:picMk id="82" creationId="{20554583-45FC-5F4B-B01D-5D3C22AE1F70}"/>
          </ac:picMkLst>
        </pc:picChg>
        <pc:picChg chg="mod">
          <ac:chgData name="Sudarsun Kannan" userId="c8500156-3b50-4aa3-91e4-d16efa8f8990" providerId="ADAL" clId="{B802AA71-EC9C-B046-A728-BDE5F3E5F232}" dt="2020-10-20T19:30:17.815" v="208"/>
          <ac:picMkLst>
            <pc:docMk/>
            <pc:sldMk cId="3570930694" sldId="478"/>
            <ac:picMk id="83" creationId="{EBA6818E-1C91-3645-B16B-772523939E46}"/>
          </ac:picMkLst>
        </pc:picChg>
        <pc:picChg chg="mod">
          <ac:chgData name="Sudarsun Kannan" userId="c8500156-3b50-4aa3-91e4-d16efa8f8990" providerId="ADAL" clId="{B802AA71-EC9C-B046-A728-BDE5F3E5F232}" dt="2020-10-20T19:30:17.815" v="208"/>
          <ac:picMkLst>
            <pc:docMk/>
            <pc:sldMk cId="3570930694" sldId="478"/>
            <ac:picMk id="84" creationId="{BF7880CA-4D73-7B43-AFDE-588F4FEC6230}"/>
          </ac:picMkLst>
        </pc:picChg>
        <pc:picChg chg="mod">
          <ac:chgData name="Sudarsun Kannan" userId="c8500156-3b50-4aa3-91e4-d16efa8f8990" providerId="ADAL" clId="{B802AA71-EC9C-B046-A728-BDE5F3E5F232}" dt="2020-10-20T19:30:42.975" v="216"/>
          <ac:picMkLst>
            <pc:docMk/>
            <pc:sldMk cId="3570930694" sldId="478"/>
            <ac:picMk id="92" creationId="{C80F1FA4-6153-D84F-8408-B95FC18F5983}"/>
          </ac:picMkLst>
        </pc:picChg>
        <pc:picChg chg="mod">
          <ac:chgData name="Sudarsun Kannan" userId="c8500156-3b50-4aa3-91e4-d16efa8f8990" providerId="ADAL" clId="{B802AA71-EC9C-B046-A728-BDE5F3E5F232}" dt="2020-10-20T19:30:42.975" v="216"/>
          <ac:picMkLst>
            <pc:docMk/>
            <pc:sldMk cId="3570930694" sldId="478"/>
            <ac:picMk id="93" creationId="{0A11C97B-EB4E-4F4D-97F3-27806BFBD847}"/>
          </ac:picMkLst>
        </pc:picChg>
        <pc:picChg chg="mod">
          <ac:chgData name="Sudarsun Kannan" userId="c8500156-3b50-4aa3-91e4-d16efa8f8990" providerId="ADAL" clId="{B802AA71-EC9C-B046-A728-BDE5F3E5F232}" dt="2020-10-20T19:30:42.975" v="216"/>
          <ac:picMkLst>
            <pc:docMk/>
            <pc:sldMk cId="3570930694" sldId="478"/>
            <ac:picMk id="94" creationId="{DA0C5149-6EC7-E54A-8214-664FEBB02D0B}"/>
          </ac:picMkLst>
        </pc:picChg>
        <pc:picChg chg="mod">
          <ac:chgData name="Sudarsun Kannan" userId="c8500156-3b50-4aa3-91e4-d16efa8f8990" providerId="ADAL" clId="{B802AA71-EC9C-B046-A728-BDE5F3E5F232}" dt="2020-10-20T19:30:42.975" v="216"/>
          <ac:picMkLst>
            <pc:docMk/>
            <pc:sldMk cId="3570930694" sldId="478"/>
            <ac:picMk id="95" creationId="{8B18B5E6-BBD3-B643-8100-87E66A995643}"/>
          </ac:picMkLst>
        </pc:picChg>
        <pc:cxnChg chg="del mod">
          <ac:chgData name="Sudarsun Kannan" userId="c8500156-3b50-4aa3-91e4-d16efa8f8990" providerId="ADAL" clId="{B802AA71-EC9C-B046-A728-BDE5F3E5F232}" dt="2020-10-20T19:21:59.225" v="70" actId="478"/>
          <ac:cxnSpMkLst>
            <pc:docMk/>
            <pc:sldMk cId="3570930694" sldId="478"/>
            <ac:cxnSpMk id="43" creationId="{11162D60-F53F-274D-86E5-DD7B0D000EBC}"/>
          </ac:cxnSpMkLst>
        </pc:cxnChg>
        <pc:cxnChg chg="mod">
          <ac:chgData name="Sudarsun Kannan" userId="c8500156-3b50-4aa3-91e4-d16efa8f8990" providerId="ADAL" clId="{B802AA71-EC9C-B046-A728-BDE5F3E5F232}" dt="2020-10-20T19:24:42.984" v="118" actId="164"/>
          <ac:cxnSpMkLst>
            <pc:docMk/>
            <pc:sldMk cId="3570930694" sldId="478"/>
            <ac:cxnSpMk id="55" creationId="{C0091A01-28D3-3B4D-8BF6-7683F1698E1E}"/>
          </ac:cxnSpMkLst>
        </pc:cxnChg>
        <pc:cxnChg chg="mod">
          <ac:chgData name="Sudarsun Kannan" userId="c8500156-3b50-4aa3-91e4-d16efa8f8990" providerId="ADAL" clId="{B802AA71-EC9C-B046-A728-BDE5F3E5F232}" dt="2020-10-20T19:24:42.984" v="118" actId="164"/>
          <ac:cxnSpMkLst>
            <pc:docMk/>
            <pc:sldMk cId="3570930694" sldId="478"/>
            <ac:cxnSpMk id="57" creationId="{F0D59AC2-0D16-8C4B-9A28-C0AF6A42CBB2}"/>
          </ac:cxnSpMkLst>
        </pc:cxnChg>
        <pc:cxnChg chg="mod">
          <ac:chgData name="Sudarsun Kannan" userId="c8500156-3b50-4aa3-91e4-d16efa8f8990" providerId="ADAL" clId="{B802AA71-EC9C-B046-A728-BDE5F3E5F232}" dt="2020-10-20T19:24:42.984" v="118" actId="164"/>
          <ac:cxnSpMkLst>
            <pc:docMk/>
            <pc:sldMk cId="3570930694" sldId="478"/>
            <ac:cxnSpMk id="59" creationId="{727EAF59-7B4A-CB4B-93E0-13087EB95544}"/>
          </ac:cxnSpMkLst>
        </pc:cxnChg>
        <pc:cxnChg chg="mod">
          <ac:chgData name="Sudarsun Kannan" userId="c8500156-3b50-4aa3-91e4-d16efa8f8990" providerId="ADAL" clId="{B802AA71-EC9C-B046-A728-BDE5F3E5F232}" dt="2020-10-20T19:24:42.984" v="118" actId="164"/>
          <ac:cxnSpMkLst>
            <pc:docMk/>
            <pc:sldMk cId="3570930694" sldId="478"/>
            <ac:cxnSpMk id="60" creationId="{D7C3219F-3535-9C43-B68D-5951F3FEFEA8}"/>
          </ac:cxnSpMkLst>
        </pc:cxnChg>
        <pc:cxnChg chg="mod">
          <ac:chgData name="Sudarsun Kannan" userId="c8500156-3b50-4aa3-91e4-d16efa8f8990" providerId="ADAL" clId="{B802AA71-EC9C-B046-A728-BDE5F3E5F232}" dt="2020-10-20T19:24:42.984" v="118" actId="164"/>
          <ac:cxnSpMkLst>
            <pc:docMk/>
            <pc:sldMk cId="3570930694" sldId="478"/>
            <ac:cxnSpMk id="61" creationId="{CEB228FD-D15D-D44B-8E95-3B8E647ED717}"/>
          </ac:cxnSpMkLst>
        </pc:cxnChg>
        <pc:cxnChg chg="mod">
          <ac:chgData name="Sudarsun Kannan" userId="c8500156-3b50-4aa3-91e4-d16efa8f8990" providerId="ADAL" clId="{B802AA71-EC9C-B046-A728-BDE5F3E5F232}" dt="2020-10-20T19:24:42.984" v="118" actId="164"/>
          <ac:cxnSpMkLst>
            <pc:docMk/>
            <pc:sldMk cId="3570930694" sldId="478"/>
            <ac:cxnSpMk id="65" creationId="{6F9C3E7E-D3F4-3A4D-923A-CB44DEEA45FD}"/>
          </ac:cxnSpMkLst>
        </pc:cxnChg>
        <pc:cxnChg chg="del mod">
          <ac:chgData name="Sudarsun Kannan" userId="c8500156-3b50-4aa3-91e4-d16efa8f8990" providerId="ADAL" clId="{B802AA71-EC9C-B046-A728-BDE5F3E5F232}" dt="2020-10-20T19:29:05.990" v="181" actId="478"/>
          <ac:cxnSpMkLst>
            <pc:docMk/>
            <pc:sldMk cId="3570930694" sldId="478"/>
            <ac:cxnSpMk id="70" creationId="{8E660051-3EB7-3E42-8DBB-50ABCB71379E}"/>
          </ac:cxnSpMkLst>
        </pc:cxnChg>
        <pc:cxnChg chg="add mod">
          <ac:chgData name="Sudarsun Kannan" userId="c8500156-3b50-4aa3-91e4-d16efa8f8990" providerId="ADAL" clId="{B802AA71-EC9C-B046-A728-BDE5F3E5F232}" dt="2020-10-20T19:30:16.880" v="207" actId="164"/>
          <ac:cxnSpMkLst>
            <pc:docMk/>
            <pc:sldMk cId="3570930694" sldId="478"/>
            <ac:cxnSpMk id="72" creationId="{4FE0D3AB-3B17-8F4F-A8BF-FDAD8F0A3AC2}"/>
          </ac:cxnSpMkLst>
        </pc:cxnChg>
        <pc:cxnChg chg="add mod">
          <ac:chgData name="Sudarsun Kannan" userId="c8500156-3b50-4aa3-91e4-d16efa8f8990" providerId="ADAL" clId="{B802AA71-EC9C-B046-A728-BDE5F3E5F232}" dt="2020-10-20T19:30:16.880" v="207" actId="164"/>
          <ac:cxnSpMkLst>
            <pc:docMk/>
            <pc:sldMk cId="3570930694" sldId="478"/>
            <ac:cxnSpMk id="73" creationId="{807A294B-EC1B-2449-B43F-C6109D607199}"/>
          </ac:cxnSpMkLst>
        </pc:cxnChg>
        <pc:cxnChg chg="add mod">
          <ac:chgData name="Sudarsun Kannan" userId="c8500156-3b50-4aa3-91e4-d16efa8f8990" providerId="ADAL" clId="{B802AA71-EC9C-B046-A728-BDE5F3E5F232}" dt="2020-10-20T19:30:16.880" v="207" actId="164"/>
          <ac:cxnSpMkLst>
            <pc:docMk/>
            <pc:sldMk cId="3570930694" sldId="478"/>
            <ac:cxnSpMk id="74" creationId="{5463547D-B47E-594E-B347-E8EA9BF772BB}"/>
          </ac:cxnSpMkLst>
        </pc:cxnChg>
        <pc:cxnChg chg="add mod">
          <ac:chgData name="Sudarsun Kannan" userId="c8500156-3b50-4aa3-91e4-d16efa8f8990" providerId="ADAL" clId="{B802AA71-EC9C-B046-A728-BDE5F3E5F232}" dt="2020-10-20T19:30:16.880" v="207" actId="164"/>
          <ac:cxnSpMkLst>
            <pc:docMk/>
            <pc:sldMk cId="3570930694" sldId="478"/>
            <ac:cxnSpMk id="75" creationId="{4749D12A-5A18-A446-84B8-460F71584672}"/>
          </ac:cxnSpMkLst>
        </pc:cxnChg>
        <pc:cxnChg chg="mod">
          <ac:chgData name="Sudarsun Kannan" userId="c8500156-3b50-4aa3-91e4-d16efa8f8990" providerId="ADAL" clId="{B802AA71-EC9C-B046-A728-BDE5F3E5F232}" dt="2020-10-20T19:30:17.815" v="208"/>
          <ac:cxnSpMkLst>
            <pc:docMk/>
            <pc:sldMk cId="3570930694" sldId="478"/>
            <ac:cxnSpMk id="86" creationId="{BFDD8B2E-D69C-A848-A3AE-A9C3E03AF837}"/>
          </ac:cxnSpMkLst>
        </pc:cxnChg>
        <pc:cxnChg chg="mod">
          <ac:chgData name="Sudarsun Kannan" userId="c8500156-3b50-4aa3-91e4-d16efa8f8990" providerId="ADAL" clId="{B802AA71-EC9C-B046-A728-BDE5F3E5F232}" dt="2020-10-20T19:30:17.815" v="208"/>
          <ac:cxnSpMkLst>
            <pc:docMk/>
            <pc:sldMk cId="3570930694" sldId="478"/>
            <ac:cxnSpMk id="87" creationId="{E3534D41-82AF-EB48-BE77-299E3F7A48FD}"/>
          </ac:cxnSpMkLst>
        </pc:cxnChg>
        <pc:cxnChg chg="mod">
          <ac:chgData name="Sudarsun Kannan" userId="c8500156-3b50-4aa3-91e4-d16efa8f8990" providerId="ADAL" clId="{B802AA71-EC9C-B046-A728-BDE5F3E5F232}" dt="2020-10-20T19:30:17.815" v="208"/>
          <ac:cxnSpMkLst>
            <pc:docMk/>
            <pc:sldMk cId="3570930694" sldId="478"/>
            <ac:cxnSpMk id="88" creationId="{6B6D63EE-A6F5-0A42-84BE-0486D640B963}"/>
          </ac:cxnSpMkLst>
        </pc:cxnChg>
        <pc:cxnChg chg="mod">
          <ac:chgData name="Sudarsun Kannan" userId="c8500156-3b50-4aa3-91e4-d16efa8f8990" providerId="ADAL" clId="{B802AA71-EC9C-B046-A728-BDE5F3E5F232}" dt="2020-10-20T19:30:17.815" v="208"/>
          <ac:cxnSpMkLst>
            <pc:docMk/>
            <pc:sldMk cId="3570930694" sldId="478"/>
            <ac:cxnSpMk id="89" creationId="{29B1D2E4-D756-6744-8C26-8AF6D140A639}"/>
          </ac:cxnSpMkLst>
        </pc:cxnChg>
        <pc:cxnChg chg="mod">
          <ac:chgData name="Sudarsun Kannan" userId="c8500156-3b50-4aa3-91e4-d16efa8f8990" providerId="ADAL" clId="{B802AA71-EC9C-B046-A728-BDE5F3E5F232}" dt="2020-10-20T19:30:42.975" v="216"/>
          <ac:cxnSpMkLst>
            <pc:docMk/>
            <pc:sldMk cId="3570930694" sldId="478"/>
            <ac:cxnSpMk id="97" creationId="{CF981838-B4FD-FC4E-A8E3-69060EBA9DD2}"/>
          </ac:cxnSpMkLst>
        </pc:cxnChg>
        <pc:cxnChg chg="mod">
          <ac:chgData name="Sudarsun Kannan" userId="c8500156-3b50-4aa3-91e4-d16efa8f8990" providerId="ADAL" clId="{B802AA71-EC9C-B046-A728-BDE5F3E5F232}" dt="2020-10-20T19:30:42.975" v="216"/>
          <ac:cxnSpMkLst>
            <pc:docMk/>
            <pc:sldMk cId="3570930694" sldId="478"/>
            <ac:cxnSpMk id="98" creationId="{D7AE0C93-0CE0-BD4D-AF60-83A9E500F2B6}"/>
          </ac:cxnSpMkLst>
        </pc:cxnChg>
        <pc:cxnChg chg="mod">
          <ac:chgData name="Sudarsun Kannan" userId="c8500156-3b50-4aa3-91e4-d16efa8f8990" providerId="ADAL" clId="{B802AA71-EC9C-B046-A728-BDE5F3E5F232}" dt="2020-10-20T19:30:42.975" v="216"/>
          <ac:cxnSpMkLst>
            <pc:docMk/>
            <pc:sldMk cId="3570930694" sldId="478"/>
            <ac:cxnSpMk id="99" creationId="{15DA270D-86E2-4845-B551-34DB58C43DE1}"/>
          </ac:cxnSpMkLst>
        </pc:cxnChg>
        <pc:cxnChg chg="mod">
          <ac:chgData name="Sudarsun Kannan" userId="c8500156-3b50-4aa3-91e4-d16efa8f8990" providerId="ADAL" clId="{B802AA71-EC9C-B046-A728-BDE5F3E5F232}" dt="2020-10-20T19:30:42.975" v="216"/>
          <ac:cxnSpMkLst>
            <pc:docMk/>
            <pc:sldMk cId="3570930694" sldId="478"/>
            <ac:cxnSpMk id="100" creationId="{AC6C4F96-0FAB-3147-A01E-90780F0A775F}"/>
          </ac:cxnSpMkLst>
        </pc:cxnChg>
      </pc:sldChg>
      <pc:sldChg chg="modSp mod">
        <pc:chgData name="Sudarsun Kannan" userId="c8500156-3b50-4aa3-91e4-d16efa8f8990" providerId="ADAL" clId="{B802AA71-EC9C-B046-A728-BDE5F3E5F232}" dt="2020-10-21T23:48:13.689" v="3863" actId="1076"/>
        <pc:sldMkLst>
          <pc:docMk/>
          <pc:sldMk cId="265109869" sldId="479"/>
        </pc:sldMkLst>
        <pc:spChg chg="mod">
          <ac:chgData name="Sudarsun Kannan" userId="c8500156-3b50-4aa3-91e4-d16efa8f8990" providerId="ADAL" clId="{B802AA71-EC9C-B046-A728-BDE5F3E5F232}" dt="2020-10-21T23:48:13.689" v="3863" actId="1076"/>
          <ac:spMkLst>
            <pc:docMk/>
            <pc:sldMk cId="265109869" sldId="479"/>
            <ac:spMk id="40" creationId="{4E05237F-93FC-0647-901B-DCC2345A6E8D}"/>
          </ac:spMkLst>
        </pc:spChg>
      </pc:sldChg>
      <pc:sldChg chg="delSp modSp mod ord delAnim">
        <pc:chgData name="Sudarsun Kannan" userId="c8500156-3b50-4aa3-91e4-d16efa8f8990" providerId="ADAL" clId="{B802AA71-EC9C-B046-A728-BDE5F3E5F232}" dt="2020-10-20T19:38:26.595" v="502" actId="20577"/>
        <pc:sldMkLst>
          <pc:docMk/>
          <pc:sldMk cId="1966903201" sldId="480"/>
        </pc:sldMkLst>
        <pc:spChg chg="mod">
          <ac:chgData name="Sudarsun Kannan" userId="c8500156-3b50-4aa3-91e4-d16efa8f8990" providerId="ADAL" clId="{B802AA71-EC9C-B046-A728-BDE5F3E5F232}" dt="2020-10-20T19:38:26.595" v="502" actId="20577"/>
          <ac:spMkLst>
            <pc:docMk/>
            <pc:sldMk cId="1966903201" sldId="480"/>
            <ac:spMk id="22" creationId="{77D49F11-6126-9C4B-9E38-BA46E7C91DD1}"/>
          </ac:spMkLst>
        </pc:spChg>
        <pc:spChg chg="del">
          <ac:chgData name="Sudarsun Kannan" userId="c8500156-3b50-4aa3-91e4-d16efa8f8990" providerId="ADAL" clId="{B802AA71-EC9C-B046-A728-BDE5F3E5F232}" dt="2020-10-20T19:35:15.847" v="347" actId="478"/>
          <ac:spMkLst>
            <pc:docMk/>
            <pc:sldMk cId="1966903201" sldId="480"/>
            <ac:spMk id="23" creationId="{7601BB86-EB69-1145-8787-B8CD0249F338}"/>
          </ac:spMkLst>
        </pc:spChg>
        <pc:spChg chg="del">
          <ac:chgData name="Sudarsun Kannan" userId="c8500156-3b50-4aa3-91e4-d16efa8f8990" providerId="ADAL" clId="{B802AA71-EC9C-B046-A728-BDE5F3E5F232}" dt="2020-10-20T19:35:15.847" v="347" actId="478"/>
          <ac:spMkLst>
            <pc:docMk/>
            <pc:sldMk cId="1966903201" sldId="480"/>
            <ac:spMk id="24" creationId="{95F415F8-67A9-FC45-B12F-C13D65D171A1}"/>
          </ac:spMkLst>
        </pc:spChg>
      </pc:sldChg>
      <pc:sldChg chg="modAnim">
        <pc:chgData name="Sudarsun Kannan" userId="c8500156-3b50-4aa3-91e4-d16efa8f8990" providerId="ADAL" clId="{B802AA71-EC9C-B046-A728-BDE5F3E5F232}" dt="2020-10-20T19:42:20.157" v="599"/>
        <pc:sldMkLst>
          <pc:docMk/>
          <pc:sldMk cId="2783099105" sldId="485"/>
        </pc:sldMkLst>
      </pc:sldChg>
      <pc:sldChg chg="modSp mod">
        <pc:chgData name="Sudarsun Kannan" userId="c8500156-3b50-4aa3-91e4-d16efa8f8990" providerId="ADAL" clId="{B802AA71-EC9C-B046-A728-BDE5F3E5F232}" dt="2020-10-20T19:51:21.083" v="851" actId="20577"/>
        <pc:sldMkLst>
          <pc:docMk/>
          <pc:sldMk cId="2428904377" sldId="487"/>
        </pc:sldMkLst>
        <pc:spChg chg="mod">
          <ac:chgData name="Sudarsun Kannan" userId="c8500156-3b50-4aa3-91e4-d16efa8f8990" providerId="ADAL" clId="{B802AA71-EC9C-B046-A728-BDE5F3E5F232}" dt="2020-10-20T19:51:21.083" v="851" actId="20577"/>
          <ac:spMkLst>
            <pc:docMk/>
            <pc:sldMk cId="2428904377" sldId="487"/>
            <ac:spMk id="10" creationId="{FB7B6546-C404-7145-B0F1-DF6DB900F5E9}"/>
          </ac:spMkLst>
        </pc:spChg>
      </pc:sldChg>
      <pc:sldChg chg="addSp delSp modSp mod delAnim modAnim">
        <pc:chgData name="Sudarsun Kannan" userId="c8500156-3b50-4aa3-91e4-d16efa8f8990" providerId="ADAL" clId="{B802AA71-EC9C-B046-A728-BDE5F3E5F232}" dt="2020-10-22T00:09:26.750" v="4273" actId="14100"/>
        <pc:sldMkLst>
          <pc:docMk/>
          <pc:sldMk cId="1375144393" sldId="489"/>
        </pc:sldMkLst>
        <pc:spChg chg="mod">
          <ac:chgData name="Sudarsun Kannan" userId="c8500156-3b50-4aa3-91e4-d16efa8f8990" providerId="ADAL" clId="{B802AA71-EC9C-B046-A728-BDE5F3E5F232}" dt="2020-10-22T00:09:20.870" v="4271" actId="14100"/>
          <ac:spMkLst>
            <pc:docMk/>
            <pc:sldMk cId="1375144393" sldId="489"/>
            <ac:spMk id="5" creationId="{CE03ED12-CA04-2B40-A7D4-629DE0B42941}"/>
          </ac:spMkLst>
        </pc:spChg>
        <pc:spChg chg="mod">
          <ac:chgData name="Sudarsun Kannan" userId="c8500156-3b50-4aa3-91e4-d16efa8f8990" providerId="ADAL" clId="{B802AA71-EC9C-B046-A728-BDE5F3E5F232}" dt="2020-10-21T23:57:03.364" v="4035" actId="14100"/>
          <ac:spMkLst>
            <pc:docMk/>
            <pc:sldMk cId="1375144393" sldId="489"/>
            <ac:spMk id="16" creationId="{A9F90FF9-F05A-8344-8D67-C8DDA0685748}"/>
          </ac:spMkLst>
        </pc:spChg>
        <pc:spChg chg="mod topLvl">
          <ac:chgData name="Sudarsun Kannan" userId="c8500156-3b50-4aa3-91e4-d16efa8f8990" providerId="ADAL" clId="{B802AA71-EC9C-B046-A728-BDE5F3E5F232}" dt="2020-10-20T20:11:06.797" v="1503" actId="1076"/>
          <ac:spMkLst>
            <pc:docMk/>
            <pc:sldMk cId="1375144393" sldId="489"/>
            <ac:spMk id="32" creationId="{A36A4AC3-32D2-2841-852F-70A35246A8B0}"/>
          </ac:spMkLst>
        </pc:spChg>
        <pc:spChg chg="del mod topLvl">
          <ac:chgData name="Sudarsun Kannan" userId="c8500156-3b50-4aa3-91e4-d16efa8f8990" providerId="ADAL" clId="{B802AA71-EC9C-B046-A728-BDE5F3E5F232}" dt="2020-10-20T20:09:57.564" v="1488" actId="478"/>
          <ac:spMkLst>
            <pc:docMk/>
            <pc:sldMk cId="1375144393" sldId="489"/>
            <ac:spMk id="37" creationId="{AFFE8F52-3B3D-AC46-8795-072E7A6007EA}"/>
          </ac:spMkLst>
        </pc:spChg>
        <pc:spChg chg="mod">
          <ac:chgData name="Sudarsun Kannan" userId="c8500156-3b50-4aa3-91e4-d16efa8f8990" providerId="ADAL" clId="{B802AA71-EC9C-B046-A728-BDE5F3E5F232}" dt="2020-10-22T00:09:26.750" v="4273" actId="14100"/>
          <ac:spMkLst>
            <pc:docMk/>
            <pc:sldMk cId="1375144393" sldId="489"/>
            <ac:spMk id="43" creationId="{EF12547C-9BA6-B848-A09D-3F41459A7824}"/>
          </ac:spMkLst>
        </pc:spChg>
        <pc:spChg chg="mod">
          <ac:chgData name="Sudarsun Kannan" userId="c8500156-3b50-4aa3-91e4-d16efa8f8990" providerId="ADAL" clId="{B802AA71-EC9C-B046-A728-BDE5F3E5F232}" dt="2020-10-22T00:09:24.181" v="4272" actId="14100"/>
          <ac:spMkLst>
            <pc:docMk/>
            <pc:sldMk cId="1375144393" sldId="489"/>
            <ac:spMk id="44" creationId="{BB9718AD-9145-8243-AC84-C6DEEC6353F4}"/>
          </ac:spMkLst>
        </pc:spChg>
        <pc:grpChg chg="del">
          <ac:chgData name="Sudarsun Kannan" userId="c8500156-3b50-4aa3-91e4-d16efa8f8990" providerId="ADAL" clId="{B802AA71-EC9C-B046-A728-BDE5F3E5F232}" dt="2020-10-20T20:10:32.677" v="1499" actId="165"/>
          <ac:grpSpMkLst>
            <pc:docMk/>
            <pc:sldMk cId="1375144393" sldId="489"/>
            <ac:grpSpMk id="2" creationId="{FE74E1A5-4DC4-6D42-B218-F4462C80A2B8}"/>
          </ac:grpSpMkLst>
        </pc:grpChg>
        <pc:grpChg chg="mod">
          <ac:chgData name="Sudarsun Kannan" userId="c8500156-3b50-4aa3-91e4-d16efa8f8990" providerId="ADAL" clId="{B802AA71-EC9C-B046-A728-BDE5F3E5F232}" dt="2020-10-20T20:13:22.701" v="1530" actId="164"/>
          <ac:grpSpMkLst>
            <pc:docMk/>
            <pc:sldMk cId="1375144393" sldId="489"/>
            <ac:grpSpMk id="3" creationId="{A1B38502-54E6-1440-B3C4-949B7618C12E}"/>
          </ac:grpSpMkLst>
        </pc:grpChg>
        <pc:grpChg chg="add mod">
          <ac:chgData name="Sudarsun Kannan" userId="c8500156-3b50-4aa3-91e4-d16efa8f8990" providerId="ADAL" clId="{B802AA71-EC9C-B046-A728-BDE5F3E5F232}" dt="2020-10-20T20:12:51.436" v="1525" actId="1076"/>
          <ac:grpSpMkLst>
            <pc:docMk/>
            <pc:sldMk cId="1375144393" sldId="489"/>
            <ac:grpSpMk id="6" creationId="{65B07495-207F-B449-B564-2BF5224E135B}"/>
          </ac:grpSpMkLst>
        </pc:grpChg>
        <pc:grpChg chg="add mod">
          <ac:chgData name="Sudarsun Kannan" userId="c8500156-3b50-4aa3-91e4-d16efa8f8990" providerId="ADAL" clId="{B802AA71-EC9C-B046-A728-BDE5F3E5F232}" dt="2020-10-20T20:13:22.701" v="1530" actId="164"/>
          <ac:grpSpMkLst>
            <pc:docMk/>
            <pc:sldMk cId="1375144393" sldId="489"/>
            <ac:grpSpMk id="8" creationId="{7728F2A2-74A3-0A48-B4E1-FFA8B7E12132}"/>
          </ac:grpSpMkLst>
        </pc:grpChg>
        <pc:grpChg chg="add del mod">
          <ac:chgData name="Sudarsun Kannan" userId="c8500156-3b50-4aa3-91e4-d16efa8f8990" providerId="ADAL" clId="{B802AA71-EC9C-B046-A728-BDE5F3E5F232}" dt="2020-10-20T20:09:57.564" v="1488" actId="478"/>
          <ac:grpSpMkLst>
            <pc:docMk/>
            <pc:sldMk cId="1375144393" sldId="489"/>
            <ac:grpSpMk id="35" creationId="{A902C56B-9C19-F04E-98B6-83D611679788}"/>
          </ac:grpSpMkLst>
        </pc:grpChg>
        <pc:picChg chg="mod topLvl">
          <ac:chgData name="Sudarsun Kannan" userId="c8500156-3b50-4aa3-91e4-d16efa8f8990" providerId="ADAL" clId="{B802AA71-EC9C-B046-A728-BDE5F3E5F232}" dt="2020-10-20T20:12:16.057" v="1523" actId="1076"/>
          <ac:picMkLst>
            <pc:docMk/>
            <pc:sldMk cId="1375144393" sldId="489"/>
            <ac:picMk id="28" creationId="{03B649C4-0B10-B249-A0C4-7E550CC910B0}"/>
          </ac:picMkLst>
        </pc:picChg>
        <pc:picChg chg="mod">
          <ac:chgData name="Sudarsun Kannan" userId="c8500156-3b50-4aa3-91e4-d16efa8f8990" providerId="ADAL" clId="{B802AA71-EC9C-B046-A728-BDE5F3E5F232}" dt="2020-10-20T20:13:08.115" v="1527" actId="14100"/>
          <ac:picMkLst>
            <pc:docMk/>
            <pc:sldMk cId="1375144393" sldId="489"/>
            <ac:picMk id="33" creationId="{C1F0251C-962F-914A-8717-118E9D9CE60B}"/>
          </ac:picMkLst>
        </pc:picChg>
        <pc:picChg chg="mod topLvl">
          <ac:chgData name="Sudarsun Kannan" userId="c8500156-3b50-4aa3-91e4-d16efa8f8990" providerId="ADAL" clId="{B802AA71-EC9C-B046-A728-BDE5F3E5F232}" dt="2020-10-20T20:12:07.537" v="1520" actId="1076"/>
          <ac:picMkLst>
            <pc:docMk/>
            <pc:sldMk cId="1375144393" sldId="489"/>
            <ac:picMk id="36" creationId="{D8562C16-D314-2E4D-A2FB-0CD380CC4E02}"/>
          </ac:picMkLst>
        </pc:picChg>
        <pc:picChg chg="add mod">
          <ac:chgData name="Sudarsun Kannan" userId="c8500156-3b50-4aa3-91e4-d16efa8f8990" providerId="ADAL" clId="{B802AA71-EC9C-B046-A728-BDE5F3E5F232}" dt="2020-10-20T20:12:19.747" v="1524" actId="1076"/>
          <ac:picMkLst>
            <pc:docMk/>
            <pc:sldMk cId="1375144393" sldId="489"/>
            <ac:picMk id="38" creationId="{DABAE7FE-8835-D844-95DC-694A3D1CA2AD}"/>
          </ac:picMkLst>
        </pc:picChg>
        <pc:picChg chg="add mod">
          <ac:chgData name="Sudarsun Kannan" userId="c8500156-3b50-4aa3-91e4-d16efa8f8990" providerId="ADAL" clId="{B802AA71-EC9C-B046-A728-BDE5F3E5F232}" dt="2020-10-20T20:12:01.013" v="1519" actId="1076"/>
          <ac:picMkLst>
            <pc:docMk/>
            <pc:sldMk cId="1375144393" sldId="489"/>
            <ac:picMk id="40" creationId="{3815D60D-CE76-304C-B6D3-630B42C5C858}"/>
          </ac:picMkLst>
        </pc:picChg>
        <pc:picChg chg="add mod">
          <ac:chgData name="Sudarsun Kannan" userId="c8500156-3b50-4aa3-91e4-d16efa8f8990" providerId="ADAL" clId="{B802AA71-EC9C-B046-A728-BDE5F3E5F232}" dt="2020-10-20T20:13:31.087" v="1531" actId="1076"/>
          <ac:picMkLst>
            <pc:docMk/>
            <pc:sldMk cId="1375144393" sldId="489"/>
            <ac:picMk id="45" creationId="{378AA138-3B6C-7849-9CBC-3D5E3CD073D0}"/>
          </ac:picMkLst>
        </pc:picChg>
        <pc:cxnChg chg="mod">
          <ac:chgData name="Sudarsun Kannan" userId="c8500156-3b50-4aa3-91e4-d16efa8f8990" providerId="ADAL" clId="{B802AA71-EC9C-B046-A728-BDE5F3E5F232}" dt="2020-10-21T23:57:03.364" v="4035" actId="14100"/>
          <ac:cxnSpMkLst>
            <pc:docMk/>
            <pc:sldMk cId="1375144393" sldId="489"/>
            <ac:cxnSpMk id="20" creationId="{BFC987CE-5572-5449-8B6D-BC623D80B2FE}"/>
          </ac:cxnSpMkLst>
        </pc:cxnChg>
        <pc:cxnChg chg="mod">
          <ac:chgData name="Sudarsun Kannan" userId="c8500156-3b50-4aa3-91e4-d16efa8f8990" providerId="ADAL" clId="{B802AA71-EC9C-B046-A728-BDE5F3E5F232}" dt="2020-10-20T20:12:54.610" v="1526" actId="1076"/>
          <ac:cxnSpMkLst>
            <pc:docMk/>
            <pc:sldMk cId="1375144393" sldId="489"/>
            <ac:cxnSpMk id="58" creationId="{D344A33E-3438-404B-A8A4-A904583D9172}"/>
          </ac:cxnSpMkLst>
        </pc:cxnChg>
        <pc:cxnChg chg="mod">
          <ac:chgData name="Sudarsun Kannan" userId="c8500156-3b50-4aa3-91e4-d16efa8f8990" providerId="ADAL" clId="{B802AA71-EC9C-B046-A728-BDE5F3E5F232}" dt="2020-10-20T20:13:08.115" v="1527" actId="14100"/>
          <ac:cxnSpMkLst>
            <pc:docMk/>
            <pc:sldMk cId="1375144393" sldId="489"/>
            <ac:cxnSpMk id="59" creationId="{65480EDD-2A41-3C4F-90A6-896D453D83FF}"/>
          </ac:cxnSpMkLst>
        </pc:cxnChg>
      </pc:sldChg>
      <pc:sldChg chg="addSp delSp modSp mod delAnim modAnim">
        <pc:chgData name="Sudarsun Kannan" userId="c8500156-3b50-4aa3-91e4-d16efa8f8990" providerId="ADAL" clId="{B802AA71-EC9C-B046-A728-BDE5F3E5F232}" dt="2020-10-21T02:58:44.120" v="3199" actId="20577"/>
        <pc:sldMkLst>
          <pc:docMk/>
          <pc:sldMk cId="2133846256" sldId="490"/>
        </pc:sldMkLst>
        <pc:spChg chg="mod">
          <ac:chgData name="Sudarsun Kannan" userId="c8500156-3b50-4aa3-91e4-d16efa8f8990" providerId="ADAL" clId="{B802AA71-EC9C-B046-A728-BDE5F3E5F232}" dt="2020-10-20T19:58:52.982" v="1195" actId="1076"/>
          <ac:spMkLst>
            <pc:docMk/>
            <pc:sldMk cId="2133846256" sldId="490"/>
            <ac:spMk id="5" creationId="{CE03ED12-CA04-2B40-A7D4-629DE0B42941}"/>
          </ac:spMkLst>
        </pc:spChg>
        <pc:spChg chg="mod">
          <ac:chgData name="Sudarsun Kannan" userId="c8500156-3b50-4aa3-91e4-d16efa8f8990" providerId="ADAL" clId="{B802AA71-EC9C-B046-A728-BDE5F3E5F232}" dt="2020-10-21T02:56:53.669" v="3131" actId="1076"/>
          <ac:spMkLst>
            <pc:docMk/>
            <pc:sldMk cId="2133846256" sldId="490"/>
            <ac:spMk id="6" creationId="{EF37DFEB-4896-A44F-BE7F-039990970528}"/>
          </ac:spMkLst>
        </pc:spChg>
        <pc:spChg chg="add mod">
          <ac:chgData name="Sudarsun Kannan" userId="c8500156-3b50-4aa3-91e4-d16efa8f8990" providerId="ADAL" clId="{B802AA71-EC9C-B046-A728-BDE5F3E5F232}" dt="2020-10-21T02:57:58.360" v="3143" actId="20577"/>
          <ac:spMkLst>
            <pc:docMk/>
            <pc:sldMk cId="2133846256" sldId="490"/>
            <ac:spMk id="7" creationId="{CF0220F1-EDBE-244E-98CB-10DB3E53B60B}"/>
          </ac:spMkLst>
        </pc:spChg>
        <pc:spChg chg="add mod">
          <ac:chgData name="Sudarsun Kannan" userId="c8500156-3b50-4aa3-91e4-d16efa8f8990" providerId="ADAL" clId="{B802AA71-EC9C-B046-A728-BDE5F3E5F232}" dt="2020-10-21T02:57:21.584" v="3141" actId="20577"/>
          <ac:spMkLst>
            <pc:docMk/>
            <pc:sldMk cId="2133846256" sldId="490"/>
            <ac:spMk id="8" creationId="{DA0298C7-CEF4-BF47-8A0E-FD73398E5556}"/>
          </ac:spMkLst>
        </pc:spChg>
        <pc:spChg chg="add del mod">
          <ac:chgData name="Sudarsun Kannan" userId="c8500156-3b50-4aa3-91e4-d16efa8f8990" providerId="ADAL" clId="{B802AA71-EC9C-B046-A728-BDE5F3E5F232}" dt="2020-10-21T02:35:23.977" v="2477" actId="478"/>
          <ac:spMkLst>
            <pc:docMk/>
            <pc:sldMk cId="2133846256" sldId="490"/>
            <ac:spMk id="9" creationId="{103B4349-3904-B943-99C0-4CCB9E6A79DC}"/>
          </ac:spMkLst>
        </pc:spChg>
        <pc:spChg chg="mod">
          <ac:chgData name="Sudarsun Kannan" userId="c8500156-3b50-4aa3-91e4-d16efa8f8990" providerId="ADAL" clId="{B802AA71-EC9C-B046-A728-BDE5F3E5F232}" dt="2020-10-21T02:58:44.120" v="3199" actId="20577"/>
          <ac:spMkLst>
            <pc:docMk/>
            <pc:sldMk cId="2133846256" sldId="490"/>
            <ac:spMk id="22" creationId="{77D49F11-6126-9C4B-9E38-BA46E7C91DD1}"/>
          </ac:spMkLst>
        </pc:spChg>
        <pc:spChg chg="mod">
          <ac:chgData name="Sudarsun Kannan" userId="c8500156-3b50-4aa3-91e4-d16efa8f8990" providerId="ADAL" clId="{B802AA71-EC9C-B046-A728-BDE5F3E5F232}" dt="2020-10-20T19:59:55.121" v="1197" actId="20577"/>
          <ac:spMkLst>
            <pc:docMk/>
            <pc:sldMk cId="2133846256" sldId="490"/>
            <ac:spMk id="47" creationId="{00000000-0000-0000-0000-000000000000}"/>
          </ac:spMkLst>
        </pc:spChg>
      </pc:sldChg>
      <pc:sldChg chg="modSp mod modAnim">
        <pc:chgData name="Sudarsun Kannan" userId="c8500156-3b50-4aa3-91e4-d16efa8f8990" providerId="ADAL" clId="{B802AA71-EC9C-B046-A728-BDE5F3E5F232}" dt="2020-10-22T02:35:06.855" v="6224" actId="14100"/>
        <pc:sldMkLst>
          <pc:docMk/>
          <pc:sldMk cId="3819879319" sldId="491"/>
        </pc:sldMkLst>
        <pc:spChg chg="mod">
          <ac:chgData name="Sudarsun Kannan" userId="c8500156-3b50-4aa3-91e4-d16efa8f8990" providerId="ADAL" clId="{B802AA71-EC9C-B046-A728-BDE5F3E5F232}" dt="2020-10-22T00:10:47.286" v="4281" actId="20577"/>
          <ac:spMkLst>
            <pc:docMk/>
            <pc:sldMk cId="3819879319" sldId="491"/>
            <ac:spMk id="22" creationId="{77D49F11-6126-9C4B-9E38-BA46E7C91DD1}"/>
          </ac:spMkLst>
        </pc:spChg>
        <pc:spChg chg="mod">
          <ac:chgData name="Sudarsun Kannan" userId="c8500156-3b50-4aa3-91e4-d16efa8f8990" providerId="ADAL" clId="{B802AA71-EC9C-B046-A728-BDE5F3E5F232}" dt="2020-10-22T00:10:33.394" v="4277" actId="1076"/>
          <ac:spMkLst>
            <pc:docMk/>
            <pc:sldMk cId="3819879319" sldId="491"/>
            <ac:spMk id="46" creationId="{B8B12F5E-F0EE-5649-A9FF-0FA0822836CD}"/>
          </ac:spMkLst>
        </pc:spChg>
        <pc:spChg chg="mod">
          <ac:chgData name="Sudarsun Kannan" userId="c8500156-3b50-4aa3-91e4-d16efa8f8990" providerId="ADAL" clId="{B802AA71-EC9C-B046-A728-BDE5F3E5F232}" dt="2020-10-22T02:35:06.855" v="6224" actId="14100"/>
          <ac:spMkLst>
            <pc:docMk/>
            <pc:sldMk cId="3819879319" sldId="491"/>
            <ac:spMk id="50" creationId="{1830C945-89D8-5746-A443-829625A70CA7}"/>
          </ac:spMkLst>
        </pc:spChg>
      </pc:sldChg>
      <pc:sldChg chg="modSp mod modAnim">
        <pc:chgData name="Sudarsun Kannan" userId="c8500156-3b50-4aa3-91e4-d16efa8f8990" providerId="ADAL" clId="{B802AA71-EC9C-B046-A728-BDE5F3E5F232}" dt="2020-10-22T00:12:48.516" v="4422" actId="20577"/>
        <pc:sldMkLst>
          <pc:docMk/>
          <pc:sldMk cId="2343046303" sldId="492"/>
        </pc:sldMkLst>
        <pc:spChg chg="mod">
          <ac:chgData name="Sudarsun Kannan" userId="c8500156-3b50-4aa3-91e4-d16efa8f8990" providerId="ADAL" clId="{B802AA71-EC9C-B046-A728-BDE5F3E5F232}" dt="2020-10-22T00:12:48.516" v="4422" actId="20577"/>
          <ac:spMkLst>
            <pc:docMk/>
            <pc:sldMk cId="2343046303" sldId="492"/>
            <ac:spMk id="7" creationId="{3CB17E5A-0A0D-9D4D-8CDE-CF2CB305FAB6}"/>
          </ac:spMkLst>
        </pc:spChg>
        <pc:spChg chg="mod">
          <ac:chgData name="Sudarsun Kannan" userId="c8500156-3b50-4aa3-91e4-d16efa8f8990" providerId="ADAL" clId="{B802AA71-EC9C-B046-A728-BDE5F3E5F232}" dt="2020-10-20T20:06:01.933" v="1484" actId="113"/>
          <ac:spMkLst>
            <pc:docMk/>
            <pc:sldMk cId="2343046303" sldId="492"/>
            <ac:spMk id="8" creationId="{BCD087CA-DDAB-3A45-858F-1D8F2C9A4E7A}"/>
          </ac:spMkLst>
        </pc:spChg>
        <pc:spChg chg="mod">
          <ac:chgData name="Sudarsun Kannan" userId="c8500156-3b50-4aa3-91e4-d16efa8f8990" providerId="ADAL" clId="{B802AA71-EC9C-B046-A728-BDE5F3E5F232}" dt="2020-10-20T20:05:58.785" v="1483" actId="113"/>
          <ac:spMkLst>
            <pc:docMk/>
            <pc:sldMk cId="2343046303" sldId="492"/>
            <ac:spMk id="22" creationId="{77D49F11-6126-9C4B-9E38-BA46E7C91DD1}"/>
          </ac:spMkLst>
        </pc:spChg>
      </pc:sldChg>
      <pc:sldChg chg="modSp del mod">
        <pc:chgData name="Sudarsun Kannan" userId="c8500156-3b50-4aa3-91e4-d16efa8f8990" providerId="ADAL" clId="{B802AA71-EC9C-B046-A728-BDE5F3E5F232}" dt="2020-10-21T02:51:53.124" v="3034" actId="2696"/>
        <pc:sldMkLst>
          <pc:docMk/>
          <pc:sldMk cId="2137095239" sldId="494"/>
        </pc:sldMkLst>
        <pc:spChg chg="mod">
          <ac:chgData name="Sudarsun Kannan" userId="c8500156-3b50-4aa3-91e4-d16efa8f8990" providerId="ADAL" clId="{B802AA71-EC9C-B046-A728-BDE5F3E5F232}" dt="2020-10-21T02:41:50.215" v="2648" actId="113"/>
          <ac:spMkLst>
            <pc:docMk/>
            <pc:sldMk cId="2137095239" sldId="494"/>
            <ac:spMk id="6" creationId="{0277DD06-EEBF-F145-878A-C09629B5564E}"/>
          </ac:spMkLst>
        </pc:spChg>
        <pc:spChg chg="mod">
          <ac:chgData name="Sudarsun Kannan" userId="c8500156-3b50-4aa3-91e4-d16efa8f8990" providerId="ADAL" clId="{B802AA71-EC9C-B046-A728-BDE5F3E5F232}" dt="2020-10-21T02:42:31.488" v="2684" actId="20577"/>
          <ac:spMkLst>
            <pc:docMk/>
            <pc:sldMk cId="2137095239" sldId="494"/>
            <ac:spMk id="35" creationId="{380E5CFA-E048-7C47-AB24-17E7C121A232}"/>
          </ac:spMkLst>
        </pc:spChg>
        <pc:spChg chg="mod">
          <ac:chgData name="Sudarsun Kannan" userId="c8500156-3b50-4aa3-91e4-d16efa8f8990" providerId="ADAL" clId="{B802AA71-EC9C-B046-A728-BDE5F3E5F232}" dt="2020-10-21T02:42:36.513" v="2685" actId="113"/>
          <ac:spMkLst>
            <pc:docMk/>
            <pc:sldMk cId="2137095239" sldId="494"/>
            <ac:spMk id="36" creationId="{777ABC7A-E553-984A-BE52-13CAABAF02E6}"/>
          </ac:spMkLst>
        </pc:spChg>
      </pc:sldChg>
      <pc:sldChg chg="addSp delSp modSp mod modAnim">
        <pc:chgData name="Sudarsun Kannan" userId="c8500156-3b50-4aa3-91e4-d16efa8f8990" providerId="ADAL" clId="{B802AA71-EC9C-B046-A728-BDE5F3E5F232}" dt="2020-10-22T02:37:26.396" v="6257" actId="1076"/>
        <pc:sldMkLst>
          <pc:docMk/>
          <pc:sldMk cId="342542250" sldId="495"/>
        </pc:sldMkLst>
        <pc:spChg chg="mod">
          <ac:chgData name="Sudarsun Kannan" userId="c8500156-3b50-4aa3-91e4-d16efa8f8990" providerId="ADAL" clId="{B802AA71-EC9C-B046-A728-BDE5F3E5F232}" dt="2020-10-22T02:37:14.218" v="6255" actId="20577"/>
          <ac:spMkLst>
            <pc:docMk/>
            <pc:sldMk cId="342542250" sldId="495"/>
            <ac:spMk id="5" creationId="{6C36348F-630B-7743-AA55-97E03518BC5B}"/>
          </ac:spMkLst>
        </pc:spChg>
        <pc:spChg chg="del mod">
          <ac:chgData name="Sudarsun Kannan" userId="c8500156-3b50-4aa3-91e4-d16efa8f8990" providerId="ADAL" clId="{B802AA71-EC9C-B046-A728-BDE5F3E5F232}" dt="2020-10-22T02:37:22.109" v="6256" actId="478"/>
          <ac:spMkLst>
            <pc:docMk/>
            <pc:sldMk cId="342542250" sldId="495"/>
            <ac:spMk id="6" creationId="{A9C1E2A7-3E8A-D24D-8103-DD3F93946CE0}"/>
          </ac:spMkLst>
        </pc:spChg>
        <pc:spChg chg="add mod">
          <ac:chgData name="Sudarsun Kannan" userId="c8500156-3b50-4aa3-91e4-d16efa8f8990" providerId="ADAL" clId="{B802AA71-EC9C-B046-A728-BDE5F3E5F232}" dt="2020-10-22T02:37:26.396" v="6257" actId="1076"/>
          <ac:spMkLst>
            <pc:docMk/>
            <pc:sldMk cId="342542250" sldId="495"/>
            <ac:spMk id="7" creationId="{83E6E3AF-7CEE-1B46-BDAA-F2E7106F1E6A}"/>
          </ac:spMkLst>
        </pc:spChg>
        <pc:spChg chg="mod">
          <ac:chgData name="Sudarsun Kannan" userId="c8500156-3b50-4aa3-91e4-d16efa8f8990" providerId="ADAL" clId="{B802AA71-EC9C-B046-A728-BDE5F3E5F232}" dt="2020-10-22T02:36:01.837" v="6239" actId="20577"/>
          <ac:spMkLst>
            <pc:docMk/>
            <pc:sldMk cId="342542250" sldId="495"/>
            <ac:spMk id="22" creationId="{77D49F11-6126-9C4B-9E38-BA46E7C91DD1}"/>
          </ac:spMkLst>
        </pc:spChg>
      </pc:sldChg>
      <pc:sldChg chg="modSp mod">
        <pc:chgData name="Sudarsun Kannan" userId="c8500156-3b50-4aa3-91e4-d16efa8f8990" providerId="ADAL" clId="{B802AA71-EC9C-B046-A728-BDE5F3E5F232}" dt="2020-10-22T02:35:19.386" v="6226" actId="1037"/>
        <pc:sldMkLst>
          <pc:docMk/>
          <pc:sldMk cId="3354845524" sldId="499"/>
        </pc:sldMkLst>
        <pc:spChg chg="mod">
          <ac:chgData name="Sudarsun Kannan" userId="c8500156-3b50-4aa3-91e4-d16efa8f8990" providerId="ADAL" clId="{B802AA71-EC9C-B046-A728-BDE5F3E5F232}" dt="2020-10-21T03:14:11.709" v="3473" actId="20577"/>
          <ac:spMkLst>
            <pc:docMk/>
            <pc:sldMk cId="3354845524" sldId="499"/>
            <ac:spMk id="22" creationId="{77D49F11-6126-9C4B-9E38-BA46E7C91DD1}"/>
          </ac:spMkLst>
        </pc:spChg>
        <pc:spChg chg="mod">
          <ac:chgData name="Sudarsun Kannan" userId="c8500156-3b50-4aa3-91e4-d16efa8f8990" providerId="ADAL" clId="{B802AA71-EC9C-B046-A728-BDE5F3E5F232}" dt="2020-10-22T02:35:19.386" v="6226" actId="1037"/>
          <ac:spMkLst>
            <pc:docMk/>
            <pc:sldMk cId="3354845524" sldId="499"/>
            <ac:spMk id="39" creationId="{3A4618CC-3B06-BA4E-93B4-B475060EA8E8}"/>
          </ac:spMkLst>
        </pc:spChg>
        <pc:spChg chg="mod">
          <ac:chgData name="Sudarsun Kannan" userId="c8500156-3b50-4aa3-91e4-d16efa8f8990" providerId="ADAL" clId="{B802AA71-EC9C-B046-A728-BDE5F3E5F232}" dt="2020-10-21T02:36:34.267" v="2520" actId="1076"/>
          <ac:spMkLst>
            <pc:docMk/>
            <pc:sldMk cId="3354845524" sldId="499"/>
            <ac:spMk id="46" creationId="{B8B12F5E-F0EE-5649-A9FF-0FA0822836CD}"/>
          </ac:spMkLst>
        </pc:spChg>
        <pc:spChg chg="mod">
          <ac:chgData name="Sudarsun Kannan" userId="c8500156-3b50-4aa3-91e4-d16efa8f8990" providerId="ADAL" clId="{B802AA71-EC9C-B046-A728-BDE5F3E5F232}" dt="2020-10-22T02:34:05.166" v="6220" actId="14100"/>
          <ac:spMkLst>
            <pc:docMk/>
            <pc:sldMk cId="3354845524" sldId="499"/>
            <ac:spMk id="48" creationId="{AB15F8A7-7AD3-E74B-B443-183FC68F0872}"/>
          </ac:spMkLst>
        </pc:spChg>
      </pc:sldChg>
      <pc:sldChg chg="delSp modSp mod delAnim">
        <pc:chgData name="Sudarsun Kannan" userId="c8500156-3b50-4aa3-91e4-d16efa8f8990" providerId="ADAL" clId="{B802AA71-EC9C-B046-A728-BDE5F3E5F232}" dt="2020-10-21T02:54:05.179" v="3063" actId="20577"/>
        <pc:sldMkLst>
          <pc:docMk/>
          <pc:sldMk cId="3165826619" sldId="500"/>
        </pc:sldMkLst>
        <pc:spChg chg="mod">
          <ac:chgData name="Sudarsun Kannan" userId="c8500156-3b50-4aa3-91e4-d16efa8f8990" providerId="ADAL" clId="{B802AA71-EC9C-B046-A728-BDE5F3E5F232}" dt="2020-10-21T02:43:02.902" v="2686" actId="113"/>
          <ac:spMkLst>
            <pc:docMk/>
            <pc:sldMk cId="3165826619" sldId="500"/>
            <ac:spMk id="22" creationId="{77D49F11-6126-9C4B-9E38-BA46E7C91DD1}"/>
          </ac:spMkLst>
        </pc:spChg>
        <pc:spChg chg="mod">
          <ac:chgData name="Sudarsun Kannan" userId="c8500156-3b50-4aa3-91e4-d16efa8f8990" providerId="ADAL" clId="{B802AA71-EC9C-B046-A728-BDE5F3E5F232}" dt="2020-10-21T02:43:42.978" v="2687" actId="20577"/>
          <ac:spMkLst>
            <pc:docMk/>
            <pc:sldMk cId="3165826619" sldId="500"/>
            <ac:spMk id="45" creationId="{79FE2E1B-8EEA-0C4C-8EBB-019B778F608B}"/>
          </ac:spMkLst>
        </pc:spChg>
        <pc:spChg chg="mod">
          <ac:chgData name="Sudarsun Kannan" userId="c8500156-3b50-4aa3-91e4-d16efa8f8990" providerId="ADAL" clId="{B802AA71-EC9C-B046-A728-BDE5F3E5F232}" dt="2020-10-21T02:54:05.179" v="3063" actId="20577"/>
          <ac:spMkLst>
            <pc:docMk/>
            <pc:sldMk cId="3165826619" sldId="500"/>
            <ac:spMk id="69" creationId="{637DE320-FD16-8141-897D-2CB6D5B8E2C2}"/>
          </ac:spMkLst>
        </pc:spChg>
        <pc:grpChg chg="del">
          <ac:chgData name="Sudarsun Kannan" userId="c8500156-3b50-4aa3-91e4-d16efa8f8990" providerId="ADAL" clId="{B802AA71-EC9C-B046-A728-BDE5F3E5F232}" dt="2020-10-21T02:43:46.306" v="2688" actId="478"/>
          <ac:grpSpMkLst>
            <pc:docMk/>
            <pc:sldMk cId="3165826619" sldId="500"/>
            <ac:grpSpMk id="3" creationId="{011E8AB9-5429-384C-88FF-AD1603ACB26A}"/>
          </ac:grpSpMkLst>
        </pc:grpChg>
      </pc:sldChg>
      <pc:sldChg chg="addSp delSp modSp mod delAnim modAnim">
        <pc:chgData name="Sudarsun Kannan" userId="c8500156-3b50-4aa3-91e4-d16efa8f8990" providerId="ADAL" clId="{B802AA71-EC9C-B046-A728-BDE5F3E5F232}" dt="2020-10-22T00:02:25.817" v="4149" actId="313"/>
        <pc:sldMkLst>
          <pc:docMk/>
          <pc:sldMk cId="3792720951" sldId="501"/>
        </pc:sldMkLst>
        <pc:spChg chg="mod">
          <ac:chgData name="Sudarsun Kannan" userId="c8500156-3b50-4aa3-91e4-d16efa8f8990" providerId="ADAL" clId="{B802AA71-EC9C-B046-A728-BDE5F3E5F232}" dt="2020-10-21T02:45:51.437" v="2860" actId="113"/>
          <ac:spMkLst>
            <pc:docMk/>
            <pc:sldMk cId="3792720951" sldId="501"/>
            <ac:spMk id="6" creationId="{0277DD06-EEBF-F145-878A-C09629B5564E}"/>
          </ac:spMkLst>
        </pc:spChg>
        <pc:spChg chg="mod">
          <ac:chgData name="Sudarsun Kannan" userId="c8500156-3b50-4aa3-91e4-d16efa8f8990" providerId="ADAL" clId="{B802AA71-EC9C-B046-A728-BDE5F3E5F232}" dt="2020-10-21T02:46:50.013" v="2941" actId="20577"/>
          <ac:spMkLst>
            <pc:docMk/>
            <pc:sldMk cId="3792720951" sldId="501"/>
            <ac:spMk id="7" creationId="{6FD5BE9F-4FDA-F54C-86A9-80B545FF4339}"/>
          </ac:spMkLst>
        </pc:spChg>
        <pc:spChg chg="del mod">
          <ac:chgData name="Sudarsun Kannan" userId="c8500156-3b50-4aa3-91e4-d16efa8f8990" providerId="ADAL" clId="{B802AA71-EC9C-B046-A728-BDE5F3E5F232}" dt="2020-10-21T02:47:03.697" v="2945" actId="478"/>
          <ac:spMkLst>
            <pc:docMk/>
            <pc:sldMk cId="3792720951" sldId="501"/>
            <ac:spMk id="8" creationId="{257DA571-E0D0-C848-BFDA-2B62F3666B3B}"/>
          </ac:spMkLst>
        </pc:spChg>
        <pc:spChg chg="add mod">
          <ac:chgData name="Sudarsun Kannan" userId="c8500156-3b50-4aa3-91e4-d16efa8f8990" providerId="ADAL" clId="{B802AA71-EC9C-B046-A728-BDE5F3E5F232}" dt="2020-10-22T00:02:25.817" v="4149" actId="313"/>
          <ac:spMkLst>
            <pc:docMk/>
            <pc:sldMk cId="3792720951" sldId="501"/>
            <ac:spMk id="9" creationId="{02166F61-07AE-794B-9040-E95DAA9ED1B6}"/>
          </ac:spMkLst>
        </pc:spChg>
      </pc:sldChg>
      <pc:sldChg chg="modSp mod">
        <pc:chgData name="Sudarsun Kannan" userId="c8500156-3b50-4aa3-91e4-d16efa8f8990" providerId="ADAL" clId="{B802AA71-EC9C-B046-A728-BDE5F3E5F232}" dt="2020-10-21T03:10:04.290" v="3432" actId="20577"/>
        <pc:sldMkLst>
          <pc:docMk/>
          <pc:sldMk cId="1233960698" sldId="502"/>
        </pc:sldMkLst>
        <pc:spChg chg="mod">
          <ac:chgData name="Sudarsun Kannan" userId="c8500156-3b50-4aa3-91e4-d16efa8f8990" providerId="ADAL" clId="{B802AA71-EC9C-B046-A728-BDE5F3E5F232}" dt="2020-10-21T03:10:04.290" v="3432" actId="20577"/>
          <ac:spMkLst>
            <pc:docMk/>
            <pc:sldMk cId="1233960698" sldId="502"/>
            <ac:spMk id="5" creationId="{A320FF8E-EC93-2C49-B5C1-6C090C7F9820}"/>
          </ac:spMkLst>
        </pc:spChg>
        <pc:spChg chg="mod">
          <ac:chgData name="Sudarsun Kannan" userId="c8500156-3b50-4aa3-91e4-d16efa8f8990" providerId="ADAL" clId="{B802AA71-EC9C-B046-A728-BDE5F3E5F232}" dt="2020-10-21T03:06:40.718" v="3309" actId="20577"/>
          <ac:spMkLst>
            <pc:docMk/>
            <pc:sldMk cId="1233960698" sldId="502"/>
            <ac:spMk id="6" creationId="{4BFE2199-94D5-2D48-8A9B-6250A90A417D}"/>
          </ac:spMkLst>
        </pc:spChg>
        <pc:spChg chg="mod">
          <ac:chgData name="Sudarsun Kannan" userId="c8500156-3b50-4aa3-91e4-d16efa8f8990" providerId="ADAL" clId="{B802AA71-EC9C-B046-A728-BDE5F3E5F232}" dt="2020-10-21T03:09:57.113" v="3430" actId="1076"/>
          <ac:spMkLst>
            <pc:docMk/>
            <pc:sldMk cId="1233960698" sldId="502"/>
            <ac:spMk id="7" creationId="{AB37852C-86B3-024E-9E8A-90415FA8F20D}"/>
          </ac:spMkLst>
        </pc:spChg>
        <pc:spChg chg="mod">
          <ac:chgData name="Sudarsun Kannan" userId="c8500156-3b50-4aa3-91e4-d16efa8f8990" providerId="ADAL" clId="{B802AA71-EC9C-B046-A728-BDE5F3E5F232}" dt="2020-10-21T03:09:54.510" v="3429" actId="1076"/>
          <ac:spMkLst>
            <pc:docMk/>
            <pc:sldMk cId="1233960698" sldId="502"/>
            <ac:spMk id="8" creationId="{250ACE76-4F83-E349-B094-0F316403FFE2}"/>
          </ac:spMkLst>
        </pc:spChg>
        <pc:spChg chg="mod">
          <ac:chgData name="Sudarsun Kannan" userId="c8500156-3b50-4aa3-91e4-d16efa8f8990" providerId="ADAL" clId="{B802AA71-EC9C-B046-A728-BDE5F3E5F232}" dt="2020-10-21T03:09:59.655" v="3431" actId="1076"/>
          <ac:spMkLst>
            <pc:docMk/>
            <pc:sldMk cId="1233960698" sldId="502"/>
            <ac:spMk id="9" creationId="{E4D788F4-70CA-D34F-A518-3300123D7105}"/>
          </ac:spMkLst>
        </pc:spChg>
      </pc:sldChg>
      <pc:sldChg chg="modSp">
        <pc:chgData name="Sudarsun Kannan" userId="c8500156-3b50-4aa3-91e4-d16efa8f8990" providerId="ADAL" clId="{B802AA71-EC9C-B046-A728-BDE5F3E5F232}" dt="2020-10-22T00:17:38.334" v="4572" actId="20577"/>
        <pc:sldMkLst>
          <pc:docMk/>
          <pc:sldMk cId="123144834" sldId="504"/>
        </pc:sldMkLst>
        <pc:spChg chg="mod">
          <ac:chgData name="Sudarsun Kannan" userId="c8500156-3b50-4aa3-91e4-d16efa8f8990" providerId="ADAL" clId="{B802AA71-EC9C-B046-A728-BDE5F3E5F232}" dt="2020-10-21T03:05:43.649" v="3281" actId="20577"/>
          <ac:spMkLst>
            <pc:docMk/>
            <pc:sldMk cId="123144834" sldId="504"/>
            <ac:spMk id="6" creationId="{4BFE2199-94D5-2D48-8A9B-6250A90A417D}"/>
          </ac:spMkLst>
        </pc:spChg>
        <pc:spChg chg="mod">
          <ac:chgData name="Sudarsun Kannan" userId="c8500156-3b50-4aa3-91e4-d16efa8f8990" providerId="ADAL" clId="{B802AA71-EC9C-B046-A728-BDE5F3E5F232}" dt="2020-10-22T00:17:28.043" v="4568" actId="20577"/>
          <ac:spMkLst>
            <pc:docMk/>
            <pc:sldMk cId="123144834" sldId="504"/>
            <ac:spMk id="8" creationId="{250ACE76-4F83-E349-B094-0F316403FFE2}"/>
          </ac:spMkLst>
        </pc:spChg>
        <pc:spChg chg="mod">
          <ac:chgData name="Sudarsun Kannan" userId="c8500156-3b50-4aa3-91e4-d16efa8f8990" providerId="ADAL" clId="{B802AA71-EC9C-B046-A728-BDE5F3E5F232}" dt="2020-10-22T00:17:38.334" v="4572" actId="20577"/>
          <ac:spMkLst>
            <pc:docMk/>
            <pc:sldMk cId="123144834" sldId="504"/>
            <ac:spMk id="9" creationId="{E4D788F4-70CA-D34F-A518-3300123D7105}"/>
          </ac:spMkLst>
        </pc:spChg>
      </pc:sldChg>
      <pc:sldChg chg="modSp modAnim">
        <pc:chgData name="Sudarsun Kannan" userId="c8500156-3b50-4aa3-91e4-d16efa8f8990" providerId="ADAL" clId="{B802AA71-EC9C-B046-A728-BDE5F3E5F232}" dt="2020-10-22T00:03:03.817" v="4153" actId="20577"/>
        <pc:sldMkLst>
          <pc:docMk/>
          <pc:sldMk cId="3467282975" sldId="505"/>
        </pc:sldMkLst>
        <pc:spChg chg="mod">
          <ac:chgData name="Sudarsun Kannan" userId="c8500156-3b50-4aa3-91e4-d16efa8f8990" providerId="ADAL" clId="{B802AA71-EC9C-B046-A728-BDE5F3E5F232}" dt="2020-10-21T03:26:27.599" v="3799" actId="20577"/>
          <ac:spMkLst>
            <pc:docMk/>
            <pc:sldMk cId="3467282975" sldId="505"/>
            <ac:spMk id="5" creationId="{A320FF8E-EC93-2C49-B5C1-6C090C7F9820}"/>
          </ac:spMkLst>
        </pc:spChg>
        <pc:spChg chg="mod">
          <ac:chgData name="Sudarsun Kannan" userId="c8500156-3b50-4aa3-91e4-d16efa8f8990" providerId="ADAL" clId="{B802AA71-EC9C-B046-A728-BDE5F3E5F232}" dt="2020-10-22T00:03:03.817" v="4153" actId="20577"/>
          <ac:spMkLst>
            <pc:docMk/>
            <pc:sldMk cId="3467282975" sldId="505"/>
            <ac:spMk id="7" creationId="{7531F761-CE37-3143-9848-30996F9422A2}"/>
          </ac:spMkLst>
        </pc:spChg>
        <pc:spChg chg="mod">
          <ac:chgData name="Sudarsun Kannan" userId="c8500156-3b50-4aa3-91e4-d16efa8f8990" providerId="ADAL" clId="{B802AA71-EC9C-B046-A728-BDE5F3E5F232}" dt="2020-10-21T03:21:35.183" v="3621" actId="207"/>
          <ac:spMkLst>
            <pc:docMk/>
            <pc:sldMk cId="3467282975" sldId="505"/>
            <ac:spMk id="8" creationId="{7C457100-5231-0E43-B0B7-71ADB840FAC0}"/>
          </ac:spMkLst>
        </pc:spChg>
      </pc:sldChg>
      <pc:sldChg chg="modSp mod modAnim">
        <pc:chgData name="Sudarsun Kannan" userId="c8500156-3b50-4aa3-91e4-d16efa8f8990" providerId="ADAL" clId="{B802AA71-EC9C-B046-A728-BDE5F3E5F232}" dt="2020-10-22T00:19:12.454" v="4597" actId="114"/>
        <pc:sldMkLst>
          <pc:docMk/>
          <pc:sldMk cId="850680673" sldId="510"/>
        </pc:sldMkLst>
        <pc:spChg chg="mod">
          <ac:chgData name="Sudarsun Kannan" userId="c8500156-3b50-4aa3-91e4-d16efa8f8990" providerId="ADAL" clId="{B802AA71-EC9C-B046-A728-BDE5F3E5F232}" dt="2020-10-22T00:19:12.454" v="4597" actId="114"/>
          <ac:spMkLst>
            <pc:docMk/>
            <pc:sldMk cId="850680673" sldId="510"/>
            <ac:spMk id="7" creationId="{7531F761-CE37-3143-9848-30996F9422A2}"/>
          </ac:spMkLst>
        </pc:spChg>
        <pc:spChg chg="mod">
          <ac:chgData name="Sudarsun Kannan" userId="c8500156-3b50-4aa3-91e4-d16efa8f8990" providerId="ADAL" clId="{B802AA71-EC9C-B046-A728-BDE5F3E5F232}" dt="2020-10-21T03:23:06.822" v="3639" actId="20577"/>
          <ac:spMkLst>
            <pc:docMk/>
            <pc:sldMk cId="850680673" sldId="510"/>
            <ac:spMk id="15" creationId="{DFE718FC-F899-4347-90CE-A1FC0099BFEB}"/>
          </ac:spMkLst>
        </pc:spChg>
      </pc:sldChg>
      <pc:sldChg chg="del">
        <pc:chgData name="Sudarsun Kannan" userId="c8500156-3b50-4aa3-91e4-d16efa8f8990" providerId="ADAL" clId="{B802AA71-EC9C-B046-A728-BDE5F3E5F232}" dt="2020-10-21T03:08:09.908" v="3411" actId="2696"/>
        <pc:sldMkLst>
          <pc:docMk/>
          <pc:sldMk cId="3240648170" sldId="511"/>
        </pc:sldMkLst>
      </pc:sldChg>
      <pc:sldChg chg="del">
        <pc:chgData name="Sudarsun Kannan" userId="c8500156-3b50-4aa3-91e4-d16efa8f8990" providerId="ADAL" clId="{B802AA71-EC9C-B046-A728-BDE5F3E5F232}" dt="2020-10-21T03:08:32.939" v="3415" actId="2696"/>
        <pc:sldMkLst>
          <pc:docMk/>
          <pc:sldMk cId="222190048" sldId="512"/>
        </pc:sldMkLst>
      </pc:sldChg>
      <pc:sldChg chg="del">
        <pc:chgData name="Sudarsun Kannan" userId="c8500156-3b50-4aa3-91e4-d16efa8f8990" providerId="ADAL" clId="{B802AA71-EC9C-B046-A728-BDE5F3E5F232}" dt="2020-10-21T03:09:09.119" v="3423" actId="2696"/>
        <pc:sldMkLst>
          <pc:docMk/>
          <pc:sldMk cId="2305061332" sldId="513"/>
        </pc:sldMkLst>
      </pc:sldChg>
      <pc:sldChg chg="modSp">
        <pc:chgData name="Sudarsun Kannan" userId="c8500156-3b50-4aa3-91e4-d16efa8f8990" providerId="ADAL" clId="{B802AA71-EC9C-B046-A728-BDE5F3E5F232}" dt="2020-10-22T01:52:28.321" v="4609" actId="20577"/>
        <pc:sldMkLst>
          <pc:docMk/>
          <pc:sldMk cId="966488204" sldId="514"/>
        </pc:sldMkLst>
        <pc:spChg chg="mod">
          <ac:chgData name="Sudarsun Kannan" userId="c8500156-3b50-4aa3-91e4-d16efa8f8990" providerId="ADAL" clId="{B802AA71-EC9C-B046-A728-BDE5F3E5F232}" dt="2020-10-22T01:51:48.535" v="4598" actId="20577"/>
          <ac:spMkLst>
            <pc:docMk/>
            <pc:sldMk cId="966488204" sldId="514"/>
            <ac:spMk id="6" creationId="{DD55BB93-9EA8-F249-9762-B48F7EF00514}"/>
          </ac:spMkLst>
        </pc:spChg>
        <pc:spChg chg="mod">
          <ac:chgData name="Sudarsun Kannan" userId="c8500156-3b50-4aa3-91e4-d16efa8f8990" providerId="ADAL" clId="{B802AA71-EC9C-B046-A728-BDE5F3E5F232}" dt="2020-10-22T01:52:28.321" v="4609" actId="20577"/>
          <ac:spMkLst>
            <pc:docMk/>
            <pc:sldMk cId="966488204" sldId="514"/>
            <ac:spMk id="7" creationId="{E63DDEEE-92AD-1648-8A75-9EC32FA1465C}"/>
          </ac:spMkLst>
        </pc:spChg>
        <pc:spChg chg="mod">
          <ac:chgData name="Sudarsun Kannan" userId="c8500156-3b50-4aa3-91e4-d16efa8f8990" providerId="ADAL" clId="{B802AA71-EC9C-B046-A728-BDE5F3E5F232}" dt="2020-10-21T03:26:11.515" v="3798" actId="113"/>
          <ac:spMkLst>
            <pc:docMk/>
            <pc:sldMk cId="966488204" sldId="514"/>
            <ac:spMk id="8" creationId="{8058F02B-779D-0641-B26C-27D142D94907}"/>
          </ac:spMkLst>
        </pc:spChg>
      </pc:sldChg>
      <pc:sldChg chg="modSp mod modAnim">
        <pc:chgData name="Sudarsun Kannan" userId="c8500156-3b50-4aa3-91e4-d16efa8f8990" providerId="ADAL" clId="{B802AA71-EC9C-B046-A728-BDE5F3E5F232}" dt="2020-10-21T23:58:46.484" v="4073" actId="14100"/>
        <pc:sldMkLst>
          <pc:docMk/>
          <pc:sldMk cId="1318518756" sldId="515"/>
        </pc:sldMkLst>
        <pc:spChg chg="mod">
          <ac:chgData name="Sudarsun Kannan" userId="c8500156-3b50-4aa3-91e4-d16efa8f8990" providerId="ADAL" clId="{B802AA71-EC9C-B046-A728-BDE5F3E5F232}" dt="2020-10-20T20:05:03.139" v="1480" actId="20577"/>
          <ac:spMkLst>
            <pc:docMk/>
            <pc:sldMk cId="1318518756" sldId="515"/>
            <ac:spMk id="42" creationId="{7E0C4B21-9297-0245-BC85-C043C7107F66}"/>
          </ac:spMkLst>
        </pc:spChg>
        <pc:spChg chg="mod">
          <ac:chgData name="Sudarsun Kannan" userId="c8500156-3b50-4aa3-91e4-d16efa8f8990" providerId="ADAL" clId="{B802AA71-EC9C-B046-A728-BDE5F3E5F232}" dt="2020-10-21T02:38:26.089" v="2557" actId="20577"/>
          <ac:spMkLst>
            <pc:docMk/>
            <pc:sldMk cId="1318518756" sldId="515"/>
            <ac:spMk id="57" creationId="{90E174BB-2F5E-1341-A614-FE74EF9300E9}"/>
          </ac:spMkLst>
        </pc:spChg>
        <pc:spChg chg="mod">
          <ac:chgData name="Sudarsun Kannan" userId="c8500156-3b50-4aa3-91e4-d16efa8f8990" providerId="ADAL" clId="{B802AA71-EC9C-B046-A728-BDE5F3E5F232}" dt="2020-10-21T23:58:38.480" v="4071" actId="14100"/>
          <ac:spMkLst>
            <pc:docMk/>
            <pc:sldMk cId="1318518756" sldId="515"/>
            <ac:spMk id="72" creationId="{559AE511-9C8A-8B4C-AF54-B7184598DB62}"/>
          </ac:spMkLst>
        </pc:spChg>
        <pc:spChg chg="mod">
          <ac:chgData name="Sudarsun Kannan" userId="c8500156-3b50-4aa3-91e4-d16efa8f8990" providerId="ADAL" clId="{B802AA71-EC9C-B046-A728-BDE5F3E5F232}" dt="2020-10-21T23:58:35.156" v="4070" actId="14100"/>
          <ac:spMkLst>
            <pc:docMk/>
            <pc:sldMk cId="1318518756" sldId="515"/>
            <ac:spMk id="73" creationId="{D82389C9-A8C7-3747-9500-0D7DD6AE3AAB}"/>
          </ac:spMkLst>
        </pc:spChg>
        <pc:spChg chg="mod">
          <ac:chgData name="Sudarsun Kannan" userId="c8500156-3b50-4aa3-91e4-d16efa8f8990" providerId="ADAL" clId="{B802AA71-EC9C-B046-A728-BDE5F3E5F232}" dt="2020-10-21T23:58:43.606" v="4072" actId="14100"/>
          <ac:spMkLst>
            <pc:docMk/>
            <pc:sldMk cId="1318518756" sldId="515"/>
            <ac:spMk id="74" creationId="{38EAA6CC-3AFA-D042-AB26-A6F5A17EDBBD}"/>
          </ac:spMkLst>
        </pc:spChg>
        <pc:spChg chg="mod">
          <ac:chgData name="Sudarsun Kannan" userId="c8500156-3b50-4aa3-91e4-d16efa8f8990" providerId="ADAL" clId="{B802AA71-EC9C-B046-A728-BDE5F3E5F232}" dt="2020-10-21T23:58:46.484" v="4073" actId="14100"/>
          <ac:spMkLst>
            <pc:docMk/>
            <pc:sldMk cId="1318518756" sldId="515"/>
            <ac:spMk id="75" creationId="{5038CA10-A2CB-344D-84BB-DF8AEB5603EE}"/>
          </ac:spMkLst>
        </pc:spChg>
        <pc:spChg chg="mod">
          <ac:chgData name="Sudarsun Kannan" userId="c8500156-3b50-4aa3-91e4-d16efa8f8990" providerId="ADAL" clId="{B802AA71-EC9C-B046-A728-BDE5F3E5F232}" dt="2020-10-21T23:57:48.432" v="4040" actId="1076"/>
          <ac:spMkLst>
            <pc:docMk/>
            <pc:sldMk cId="1318518756" sldId="515"/>
            <ac:spMk id="79" creationId="{72EBA9EC-3111-F34D-86A5-31A79295A7BA}"/>
          </ac:spMkLst>
        </pc:spChg>
        <pc:spChg chg="mod">
          <ac:chgData name="Sudarsun Kannan" userId="c8500156-3b50-4aa3-91e4-d16efa8f8990" providerId="ADAL" clId="{B802AA71-EC9C-B046-A728-BDE5F3E5F232}" dt="2020-10-21T23:57:53.549" v="4042" actId="14100"/>
          <ac:spMkLst>
            <pc:docMk/>
            <pc:sldMk cId="1318518756" sldId="515"/>
            <ac:spMk id="80" creationId="{F4CC1A44-775B-4046-984F-D61EF8C771F4}"/>
          </ac:spMkLst>
        </pc:spChg>
        <pc:grpChg chg="mod">
          <ac:chgData name="Sudarsun Kannan" userId="c8500156-3b50-4aa3-91e4-d16efa8f8990" providerId="ADAL" clId="{B802AA71-EC9C-B046-A728-BDE5F3E5F232}" dt="2020-10-21T23:57:29.075" v="4037" actId="14100"/>
          <ac:grpSpMkLst>
            <pc:docMk/>
            <pc:sldMk cId="1318518756" sldId="515"/>
            <ac:grpSpMk id="61" creationId="{4F24B339-D6B1-FB4B-9B82-F59BC49B14F0}"/>
          </ac:grpSpMkLst>
        </pc:grpChg>
      </pc:sldChg>
      <pc:sldChg chg="addSp delSp modSp mod delAnim modAnim">
        <pc:chgData name="Sudarsun Kannan" userId="c8500156-3b50-4aa3-91e4-d16efa8f8990" providerId="ADAL" clId="{B802AA71-EC9C-B046-A728-BDE5F3E5F232}" dt="2020-10-22T00:14:27.990" v="4450" actId="20577"/>
        <pc:sldMkLst>
          <pc:docMk/>
          <pc:sldMk cId="1368429199" sldId="516"/>
        </pc:sldMkLst>
        <pc:spChg chg="mod">
          <ac:chgData name="Sudarsun Kannan" userId="c8500156-3b50-4aa3-91e4-d16efa8f8990" providerId="ADAL" clId="{B802AA71-EC9C-B046-A728-BDE5F3E5F232}" dt="2020-10-21T01:58:58.699" v="2016" actId="165"/>
          <ac:spMkLst>
            <pc:docMk/>
            <pc:sldMk cId="1368429199" sldId="516"/>
            <ac:spMk id="2" creationId="{6B2CBD66-7C20-0247-B42D-548262DF6223}"/>
          </ac:spMkLst>
        </pc:spChg>
        <pc:spChg chg="add del mod">
          <ac:chgData name="Sudarsun Kannan" userId="c8500156-3b50-4aa3-91e4-d16efa8f8990" providerId="ADAL" clId="{B802AA71-EC9C-B046-A728-BDE5F3E5F232}" dt="2020-10-21T01:48:52.941" v="1864" actId="11529"/>
          <ac:spMkLst>
            <pc:docMk/>
            <pc:sldMk cId="1368429199" sldId="516"/>
            <ac:spMk id="4" creationId="{1AB028E2-F7E3-F043-99EF-FDCB8B5C959A}"/>
          </ac:spMkLst>
        </pc:spChg>
        <pc:spChg chg="add del mod">
          <ac:chgData name="Sudarsun Kannan" userId="c8500156-3b50-4aa3-91e4-d16efa8f8990" providerId="ADAL" clId="{B802AA71-EC9C-B046-A728-BDE5F3E5F232}" dt="2020-10-21T02:28:13.946" v="2430" actId="478"/>
          <ac:spMkLst>
            <pc:docMk/>
            <pc:sldMk cId="1368429199" sldId="516"/>
            <ac:spMk id="5" creationId="{DA800672-43AB-C548-A5A7-935DFCE17F87}"/>
          </ac:spMkLst>
        </pc:spChg>
        <pc:spChg chg="add mod">
          <ac:chgData name="Sudarsun Kannan" userId="c8500156-3b50-4aa3-91e4-d16efa8f8990" providerId="ADAL" clId="{B802AA71-EC9C-B046-A728-BDE5F3E5F232}" dt="2020-10-21T02:34:28.081" v="2476" actId="20577"/>
          <ac:spMkLst>
            <pc:docMk/>
            <pc:sldMk cId="1368429199" sldId="516"/>
            <ac:spMk id="6" creationId="{1F6EE7B9-4262-9444-9935-F2B8FCD54948}"/>
          </ac:spMkLst>
        </pc:spChg>
        <pc:spChg chg="mod">
          <ac:chgData name="Sudarsun Kannan" userId="c8500156-3b50-4aa3-91e4-d16efa8f8990" providerId="ADAL" clId="{B802AA71-EC9C-B046-A728-BDE5F3E5F232}" dt="2020-10-21T02:21:53.454" v="2170" actId="207"/>
          <ac:spMkLst>
            <pc:docMk/>
            <pc:sldMk cId="1368429199" sldId="516"/>
            <ac:spMk id="9" creationId="{C8E4BF48-198F-7744-9BFD-A36AD4C9131F}"/>
          </ac:spMkLst>
        </pc:spChg>
        <pc:spChg chg="mod">
          <ac:chgData name="Sudarsun Kannan" userId="c8500156-3b50-4aa3-91e4-d16efa8f8990" providerId="ADAL" clId="{B802AA71-EC9C-B046-A728-BDE5F3E5F232}" dt="2020-10-21T02:22:02.034" v="2172" actId="207"/>
          <ac:spMkLst>
            <pc:docMk/>
            <pc:sldMk cId="1368429199" sldId="516"/>
            <ac:spMk id="10" creationId="{8F8FBAB9-CAFE-D34A-A05E-C0B1E9F10D3A}"/>
          </ac:spMkLst>
        </pc:spChg>
        <pc:spChg chg="mod">
          <ac:chgData name="Sudarsun Kannan" userId="c8500156-3b50-4aa3-91e4-d16efa8f8990" providerId="ADAL" clId="{B802AA71-EC9C-B046-A728-BDE5F3E5F232}" dt="2020-10-21T02:17:49.889" v="2129" actId="113"/>
          <ac:spMkLst>
            <pc:docMk/>
            <pc:sldMk cId="1368429199" sldId="516"/>
            <ac:spMk id="22" creationId="{77D49F11-6126-9C4B-9E38-BA46E7C91DD1}"/>
          </ac:spMkLst>
        </pc:spChg>
        <pc:spChg chg="mod topLvl">
          <ac:chgData name="Sudarsun Kannan" userId="c8500156-3b50-4aa3-91e4-d16efa8f8990" providerId="ADAL" clId="{B802AA71-EC9C-B046-A728-BDE5F3E5F232}" dt="2020-10-21T01:58:58.699" v="2016" actId="165"/>
          <ac:spMkLst>
            <pc:docMk/>
            <pc:sldMk cId="1368429199" sldId="516"/>
            <ac:spMk id="23" creationId="{A8D6387E-00F1-3D45-B1E3-A8E03BDE2205}"/>
          </ac:spMkLst>
        </pc:spChg>
        <pc:spChg chg="mod">
          <ac:chgData name="Sudarsun Kannan" userId="c8500156-3b50-4aa3-91e4-d16efa8f8990" providerId="ADAL" clId="{B802AA71-EC9C-B046-A728-BDE5F3E5F232}" dt="2020-10-21T01:58:58.699" v="2016" actId="165"/>
          <ac:spMkLst>
            <pc:docMk/>
            <pc:sldMk cId="1368429199" sldId="516"/>
            <ac:spMk id="24" creationId="{773FCE9C-BABC-DA4A-B7C6-5B0F239E6E0A}"/>
          </ac:spMkLst>
        </pc:spChg>
        <pc:spChg chg="mod">
          <ac:chgData name="Sudarsun Kannan" userId="c8500156-3b50-4aa3-91e4-d16efa8f8990" providerId="ADAL" clId="{B802AA71-EC9C-B046-A728-BDE5F3E5F232}" dt="2020-10-21T01:58:58.699" v="2016" actId="165"/>
          <ac:spMkLst>
            <pc:docMk/>
            <pc:sldMk cId="1368429199" sldId="516"/>
            <ac:spMk id="25" creationId="{0BAAE38E-33A9-0245-ACC9-64E3B9FF607B}"/>
          </ac:spMkLst>
        </pc:spChg>
        <pc:spChg chg="mod">
          <ac:chgData name="Sudarsun Kannan" userId="c8500156-3b50-4aa3-91e4-d16efa8f8990" providerId="ADAL" clId="{B802AA71-EC9C-B046-A728-BDE5F3E5F232}" dt="2020-10-21T01:58:58.699" v="2016" actId="165"/>
          <ac:spMkLst>
            <pc:docMk/>
            <pc:sldMk cId="1368429199" sldId="516"/>
            <ac:spMk id="27" creationId="{A2C887B1-5C35-7349-8E9C-A35762B9EF41}"/>
          </ac:spMkLst>
        </pc:spChg>
        <pc:spChg chg="mod">
          <ac:chgData name="Sudarsun Kannan" userId="c8500156-3b50-4aa3-91e4-d16efa8f8990" providerId="ADAL" clId="{B802AA71-EC9C-B046-A728-BDE5F3E5F232}" dt="2020-10-21T01:58:58.699" v="2016" actId="165"/>
          <ac:spMkLst>
            <pc:docMk/>
            <pc:sldMk cId="1368429199" sldId="516"/>
            <ac:spMk id="31" creationId="{2C3B64F5-E5C6-4740-8015-B7A659279ACB}"/>
          </ac:spMkLst>
        </pc:spChg>
        <pc:spChg chg="mod">
          <ac:chgData name="Sudarsun Kannan" userId="c8500156-3b50-4aa3-91e4-d16efa8f8990" providerId="ADAL" clId="{B802AA71-EC9C-B046-A728-BDE5F3E5F232}" dt="2020-10-21T01:58:58.699" v="2016" actId="165"/>
          <ac:spMkLst>
            <pc:docMk/>
            <pc:sldMk cId="1368429199" sldId="516"/>
            <ac:spMk id="32" creationId="{D69C1E9E-080A-2B42-AD84-49B64AB0B70F}"/>
          </ac:spMkLst>
        </pc:spChg>
        <pc:spChg chg="mod">
          <ac:chgData name="Sudarsun Kannan" userId="c8500156-3b50-4aa3-91e4-d16efa8f8990" providerId="ADAL" clId="{B802AA71-EC9C-B046-A728-BDE5F3E5F232}" dt="2020-10-21T01:58:58.699" v="2016" actId="165"/>
          <ac:spMkLst>
            <pc:docMk/>
            <pc:sldMk cId="1368429199" sldId="516"/>
            <ac:spMk id="34" creationId="{00931748-C154-8947-858A-4BFC73492EAB}"/>
          </ac:spMkLst>
        </pc:spChg>
        <pc:spChg chg="mod">
          <ac:chgData name="Sudarsun Kannan" userId="c8500156-3b50-4aa3-91e4-d16efa8f8990" providerId="ADAL" clId="{B802AA71-EC9C-B046-A728-BDE5F3E5F232}" dt="2020-10-21T01:58:58.699" v="2016" actId="165"/>
          <ac:spMkLst>
            <pc:docMk/>
            <pc:sldMk cId="1368429199" sldId="516"/>
            <ac:spMk id="35" creationId="{5712A097-D749-DD43-8FD3-2199DE900FF5}"/>
          </ac:spMkLst>
        </pc:spChg>
        <pc:spChg chg="mod">
          <ac:chgData name="Sudarsun Kannan" userId="c8500156-3b50-4aa3-91e4-d16efa8f8990" providerId="ADAL" clId="{B802AA71-EC9C-B046-A728-BDE5F3E5F232}" dt="2020-10-21T01:58:58.699" v="2016" actId="165"/>
          <ac:spMkLst>
            <pc:docMk/>
            <pc:sldMk cId="1368429199" sldId="516"/>
            <ac:spMk id="39" creationId="{64EE11FF-3B63-1D48-A130-226F80382002}"/>
          </ac:spMkLst>
        </pc:spChg>
        <pc:spChg chg="mod">
          <ac:chgData name="Sudarsun Kannan" userId="c8500156-3b50-4aa3-91e4-d16efa8f8990" providerId="ADAL" clId="{B802AA71-EC9C-B046-A728-BDE5F3E5F232}" dt="2020-10-21T01:58:58.699" v="2016" actId="165"/>
          <ac:spMkLst>
            <pc:docMk/>
            <pc:sldMk cId="1368429199" sldId="516"/>
            <ac:spMk id="41" creationId="{240CE426-2B31-6A44-BA7C-5FFA1CC34F6D}"/>
          </ac:spMkLst>
        </pc:spChg>
        <pc:spChg chg="mod">
          <ac:chgData name="Sudarsun Kannan" userId="c8500156-3b50-4aa3-91e4-d16efa8f8990" providerId="ADAL" clId="{B802AA71-EC9C-B046-A728-BDE5F3E5F232}" dt="2020-10-21T01:58:58.699" v="2016" actId="165"/>
          <ac:spMkLst>
            <pc:docMk/>
            <pc:sldMk cId="1368429199" sldId="516"/>
            <ac:spMk id="42" creationId="{E5CF6AD5-E630-4C43-8AA9-421E59349C44}"/>
          </ac:spMkLst>
        </pc:spChg>
        <pc:spChg chg="mod">
          <ac:chgData name="Sudarsun Kannan" userId="c8500156-3b50-4aa3-91e4-d16efa8f8990" providerId="ADAL" clId="{B802AA71-EC9C-B046-A728-BDE5F3E5F232}" dt="2020-10-21T01:58:58.699" v="2016" actId="165"/>
          <ac:spMkLst>
            <pc:docMk/>
            <pc:sldMk cId="1368429199" sldId="516"/>
            <ac:spMk id="44" creationId="{0D2FBDC7-F771-F247-B574-32A199ACF3DF}"/>
          </ac:spMkLst>
        </pc:spChg>
        <pc:spChg chg="mod">
          <ac:chgData name="Sudarsun Kannan" userId="c8500156-3b50-4aa3-91e4-d16efa8f8990" providerId="ADAL" clId="{B802AA71-EC9C-B046-A728-BDE5F3E5F232}" dt="2020-10-21T01:58:58.699" v="2016" actId="165"/>
          <ac:spMkLst>
            <pc:docMk/>
            <pc:sldMk cId="1368429199" sldId="516"/>
            <ac:spMk id="45" creationId="{79FE2E1B-8EEA-0C4C-8EBB-019B778F608B}"/>
          </ac:spMkLst>
        </pc:spChg>
        <pc:spChg chg="mod">
          <ac:chgData name="Sudarsun Kannan" userId="c8500156-3b50-4aa3-91e4-d16efa8f8990" providerId="ADAL" clId="{B802AA71-EC9C-B046-A728-BDE5F3E5F232}" dt="2020-10-21T01:58:58.699" v="2016" actId="165"/>
          <ac:spMkLst>
            <pc:docMk/>
            <pc:sldMk cId="1368429199" sldId="516"/>
            <ac:spMk id="51" creationId="{DF21DB18-A699-604F-BDF3-7E9308384E78}"/>
          </ac:spMkLst>
        </pc:spChg>
        <pc:spChg chg="mod">
          <ac:chgData name="Sudarsun Kannan" userId="c8500156-3b50-4aa3-91e4-d16efa8f8990" providerId="ADAL" clId="{B802AA71-EC9C-B046-A728-BDE5F3E5F232}" dt="2020-10-21T01:58:58.699" v="2016" actId="165"/>
          <ac:spMkLst>
            <pc:docMk/>
            <pc:sldMk cId="1368429199" sldId="516"/>
            <ac:spMk id="52" creationId="{068FD7E4-49C5-A14A-88CA-2418714FD338}"/>
          </ac:spMkLst>
        </pc:spChg>
        <pc:spChg chg="mod">
          <ac:chgData name="Sudarsun Kannan" userId="c8500156-3b50-4aa3-91e4-d16efa8f8990" providerId="ADAL" clId="{B802AA71-EC9C-B046-A728-BDE5F3E5F232}" dt="2020-10-21T01:58:58.699" v="2016" actId="165"/>
          <ac:spMkLst>
            <pc:docMk/>
            <pc:sldMk cId="1368429199" sldId="516"/>
            <ac:spMk id="53" creationId="{7FB42133-2FA5-7448-941E-D069EC46C110}"/>
          </ac:spMkLst>
        </pc:spChg>
        <pc:spChg chg="mod">
          <ac:chgData name="Sudarsun Kannan" userId="c8500156-3b50-4aa3-91e4-d16efa8f8990" providerId="ADAL" clId="{B802AA71-EC9C-B046-A728-BDE5F3E5F232}" dt="2020-10-21T01:58:58.699" v="2016" actId="165"/>
          <ac:spMkLst>
            <pc:docMk/>
            <pc:sldMk cId="1368429199" sldId="516"/>
            <ac:spMk id="54" creationId="{01DFCDAF-97E6-704C-9D0F-37B9A5E26E71}"/>
          </ac:spMkLst>
        </pc:spChg>
        <pc:spChg chg="mod">
          <ac:chgData name="Sudarsun Kannan" userId="c8500156-3b50-4aa3-91e4-d16efa8f8990" providerId="ADAL" clId="{B802AA71-EC9C-B046-A728-BDE5F3E5F232}" dt="2020-10-21T01:58:58.699" v="2016" actId="165"/>
          <ac:spMkLst>
            <pc:docMk/>
            <pc:sldMk cId="1368429199" sldId="516"/>
            <ac:spMk id="55" creationId="{A1E64AD0-3D43-5E41-AD4D-EA97D2A1B40D}"/>
          </ac:spMkLst>
        </pc:spChg>
        <pc:spChg chg="mod">
          <ac:chgData name="Sudarsun Kannan" userId="c8500156-3b50-4aa3-91e4-d16efa8f8990" providerId="ADAL" clId="{B802AA71-EC9C-B046-A728-BDE5F3E5F232}" dt="2020-10-21T01:58:58.699" v="2016" actId="165"/>
          <ac:spMkLst>
            <pc:docMk/>
            <pc:sldMk cId="1368429199" sldId="516"/>
            <ac:spMk id="56" creationId="{3E628699-9008-F14C-8072-6059CC6C96FE}"/>
          </ac:spMkLst>
        </pc:spChg>
        <pc:spChg chg="mod">
          <ac:chgData name="Sudarsun Kannan" userId="c8500156-3b50-4aa3-91e4-d16efa8f8990" providerId="ADAL" clId="{B802AA71-EC9C-B046-A728-BDE5F3E5F232}" dt="2020-10-21T01:58:58.699" v="2016" actId="165"/>
          <ac:spMkLst>
            <pc:docMk/>
            <pc:sldMk cId="1368429199" sldId="516"/>
            <ac:spMk id="58" creationId="{05F16C24-D881-5D4A-8A69-D3C0A2803DDA}"/>
          </ac:spMkLst>
        </pc:spChg>
        <pc:spChg chg="mod">
          <ac:chgData name="Sudarsun Kannan" userId="c8500156-3b50-4aa3-91e4-d16efa8f8990" providerId="ADAL" clId="{B802AA71-EC9C-B046-A728-BDE5F3E5F232}" dt="2020-10-21T01:58:58.699" v="2016" actId="165"/>
          <ac:spMkLst>
            <pc:docMk/>
            <pc:sldMk cId="1368429199" sldId="516"/>
            <ac:spMk id="59" creationId="{992AEDB7-A3C0-DB4D-B771-FBA4C349136C}"/>
          </ac:spMkLst>
        </pc:spChg>
        <pc:spChg chg="mod topLvl">
          <ac:chgData name="Sudarsun Kannan" userId="c8500156-3b50-4aa3-91e4-d16efa8f8990" providerId="ADAL" clId="{B802AA71-EC9C-B046-A728-BDE5F3E5F232}" dt="2020-10-21T01:58:58.699" v="2016" actId="165"/>
          <ac:spMkLst>
            <pc:docMk/>
            <pc:sldMk cId="1368429199" sldId="516"/>
            <ac:spMk id="61" creationId="{13D9EC86-874F-CC44-9652-A69376ACC25F}"/>
          </ac:spMkLst>
        </pc:spChg>
        <pc:spChg chg="mod topLvl">
          <ac:chgData name="Sudarsun Kannan" userId="c8500156-3b50-4aa3-91e4-d16efa8f8990" providerId="ADAL" clId="{B802AA71-EC9C-B046-A728-BDE5F3E5F232}" dt="2020-10-21T02:23:11.909" v="2219" actId="20577"/>
          <ac:spMkLst>
            <pc:docMk/>
            <pc:sldMk cId="1368429199" sldId="516"/>
            <ac:spMk id="62" creationId="{EB197DE8-C74D-2B47-B1E2-3AF16AC319BE}"/>
          </ac:spMkLst>
        </pc:spChg>
        <pc:spChg chg="mod topLvl">
          <ac:chgData name="Sudarsun Kannan" userId="c8500156-3b50-4aa3-91e4-d16efa8f8990" providerId="ADAL" clId="{B802AA71-EC9C-B046-A728-BDE5F3E5F232}" dt="2020-10-21T01:58:58.699" v="2016" actId="165"/>
          <ac:spMkLst>
            <pc:docMk/>
            <pc:sldMk cId="1368429199" sldId="516"/>
            <ac:spMk id="65" creationId="{A8A71089-49B3-D449-9E93-D00F43B868B9}"/>
          </ac:spMkLst>
        </pc:spChg>
        <pc:spChg chg="mod topLvl">
          <ac:chgData name="Sudarsun Kannan" userId="c8500156-3b50-4aa3-91e4-d16efa8f8990" providerId="ADAL" clId="{B802AA71-EC9C-B046-A728-BDE5F3E5F232}" dt="2020-10-21T01:58:58.699" v="2016" actId="165"/>
          <ac:spMkLst>
            <pc:docMk/>
            <pc:sldMk cId="1368429199" sldId="516"/>
            <ac:spMk id="67" creationId="{D74F8BB7-B309-D847-A655-12906C8FB714}"/>
          </ac:spMkLst>
        </pc:spChg>
        <pc:spChg chg="mod topLvl">
          <ac:chgData name="Sudarsun Kannan" userId="c8500156-3b50-4aa3-91e4-d16efa8f8990" providerId="ADAL" clId="{B802AA71-EC9C-B046-A728-BDE5F3E5F232}" dt="2020-10-21T01:58:59.139" v="2017" actId="1076"/>
          <ac:spMkLst>
            <pc:docMk/>
            <pc:sldMk cId="1368429199" sldId="516"/>
            <ac:spMk id="69" creationId="{1C3597E2-76F4-F146-B6CD-0F740FD2F9B7}"/>
          </ac:spMkLst>
        </pc:spChg>
        <pc:spChg chg="mod topLvl">
          <ac:chgData name="Sudarsun Kannan" userId="c8500156-3b50-4aa3-91e4-d16efa8f8990" providerId="ADAL" clId="{B802AA71-EC9C-B046-A728-BDE5F3E5F232}" dt="2020-10-21T01:58:58.699" v="2016" actId="165"/>
          <ac:spMkLst>
            <pc:docMk/>
            <pc:sldMk cId="1368429199" sldId="516"/>
            <ac:spMk id="71" creationId="{F2E9454B-EB9E-244B-99F8-8A1DF53D9F70}"/>
          </ac:spMkLst>
        </pc:spChg>
        <pc:spChg chg="mod topLvl">
          <ac:chgData name="Sudarsun Kannan" userId="c8500156-3b50-4aa3-91e4-d16efa8f8990" providerId="ADAL" clId="{B802AA71-EC9C-B046-A728-BDE5F3E5F232}" dt="2020-10-21T01:58:58.699" v="2016" actId="165"/>
          <ac:spMkLst>
            <pc:docMk/>
            <pc:sldMk cId="1368429199" sldId="516"/>
            <ac:spMk id="72" creationId="{059485CD-59AD-E748-9CB5-CA666DA49583}"/>
          </ac:spMkLst>
        </pc:spChg>
        <pc:spChg chg="mod topLvl">
          <ac:chgData name="Sudarsun Kannan" userId="c8500156-3b50-4aa3-91e4-d16efa8f8990" providerId="ADAL" clId="{B802AA71-EC9C-B046-A728-BDE5F3E5F232}" dt="2020-10-21T01:58:58.699" v="2016" actId="165"/>
          <ac:spMkLst>
            <pc:docMk/>
            <pc:sldMk cId="1368429199" sldId="516"/>
            <ac:spMk id="73" creationId="{B9BEE0C8-AE1E-084E-95AA-5C05F89EC42F}"/>
          </ac:spMkLst>
        </pc:spChg>
        <pc:spChg chg="mod topLvl">
          <ac:chgData name="Sudarsun Kannan" userId="c8500156-3b50-4aa3-91e4-d16efa8f8990" providerId="ADAL" clId="{B802AA71-EC9C-B046-A728-BDE5F3E5F232}" dt="2020-10-22T00:14:27.990" v="4450" actId="20577"/>
          <ac:spMkLst>
            <pc:docMk/>
            <pc:sldMk cId="1368429199" sldId="516"/>
            <ac:spMk id="74" creationId="{446998E3-CC08-2241-91E1-7294C3F19CF7}"/>
          </ac:spMkLst>
        </pc:spChg>
        <pc:spChg chg="mod topLvl">
          <ac:chgData name="Sudarsun Kannan" userId="c8500156-3b50-4aa3-91e4-d16efa8f8990" providerId="ADAL" clId="{B802AA71-EC9C-B046-A728-BDE5F3E5F232}" dt="2020-10-21T01:58:58.699" v="2016" actId="165"/>
          <ac:spMkLst>
            <pc:docMk/>
            <pc:sldMk cId="1368429199" sldId="516"/>
            <ac:spMk id="75" creationId="{05159E73-337C-E449-8BF7-3AE6A89F6F28}"/>
          </ac:spMkLst>
        </pc:spChg>
        <pc:spChg chg="mod topLvl">
          <ac:chgData name="Sudarsun Kannan" userId="c8500156-3b50-4aa3-91e4-d16efa8f8990" providerId="ADAL" clId="{B802AA71-EC9C-B046-A728-BDE5F3E5F232}" dt="2020-10-21T01:58:58.699" v="2016" actId="165"/>
          <ac:spMkLst>
            <pc:docMk/>
            <pc:sldMk cId="1368429199" sldId="516"/>
            <ac:spMk id="76" creationId="{B398DAD1-C28E-6541-B2B1-98289F4F6A69}"/>
          </ac:spMkLst>
        </pc:spChg>
        <pc:spChg chg="add del mod">
          <ac:chgData name="Sudarsun Kannan" userId="c8500156-3b50-4aa3-91e4-d16efa8f8990" providerId="ADAL" clId="{B802AA71-EC9C-B046-A728-BDE5F3E5F232}" dt="2020-10-21T02:31:12.274" v="2443" actId="478"/>
          <ac:spMkLst>
            <pc:docMk/>
            <pc:sldMk cId="1368429199" sldId="516"/>
            <ac:spMk id="77" creationId="{2B75F0F2-1695-F94A-866F-7AF6D35912FE}"/>
          </ac:spMkLst>
        </pc:spChg>
        <pc:spChg chg="add del mod">
          <ac:chgData name="Sudarsun Kannan" userId="c8500156-3b50-4aa3-91e4-d16efa8f8990" providerId="ADAL" clId="{B802AA71-EC9C-B046-A728-BDE5F3E5F232}" dt="2020-10-21T01:46:59.208" v="1845"/>
          <ac:spMkLst>
            <pc:docMk/>
            <pc:sldMk cId="1368429199" sldId="516"/>
            <ac:spMk id="77" creationId="{CD80DEFA-24DC-014F-AEB4-F06B8F4415C0}"/>
          </ac:spMkLst>
        </pc:spChg>
        <pc:grpChg chg="mod topLvl">
          <ac:chgData name="Sudarsun Kannan" userId="c8500156-3b50-4aa3-91e4-d16efa8f8990" providerId="ADAL" clId="{B802AA71-EC9C-B046-A728-BDE5F3E5F232}" dt="2020-10-21T01:58:58.699" v="2016" actId="165"/>
          <ac:grpSpMkLst>
            <pc:docMk/>
            <pc:sldMk cId="1368429199" sldId="516"/>
            <ac:grpSpMk id="3" creationId="{011E8AB9-5429-384C-88FF-AD1603ACB26A}"/>
          </ac:grpSpMkLst>
        </pc:grpChg>
        <pc:grpChg chg="add del mod">
          <ac:chgData name="Sudarsun Kannan" userId="c8500156-3b50-4aa3-91e4-d16efa8f8990" providerId="ADAL" clId="{B802AA71-EC9C-B046-A728-BDE5F3E5F232}" dt="2020-10-21T01:58:58.699" v="2016" actId="165"/>
          <ac:grpSpMkLst>
            <pc:docMk/>
            <pc:sldMk cId="1368429199" sldId="516"/>
            <ac:grpSpMk id="5" creationId="{DD2C1B53-AE12-1644-B1CD-A758BE9E2C4D}"/>
          </ac:grpSpMkLst>
        </pc:grpChg>
        <pc:grpChg chg="mod topLvl">
          <ac:chgData name="Sudarsun Kannan" userId="c8500156-3b50-4aa3-91e4-d16efa8f8990" providerId="ADAL" clId="{B802AA71-EC9C-B046-A728-BDE5F3E5F232}" dt="2020-10-21T01:58:58.699" v="2016" actId="165"/>
          <ac:grpSpMkLst>
            <pc:docMk/>
            <pc:sldMk cId="1368429199" sldId="516"/>
            <ac:grpSpMk id="12" creationId="{76C2118F-B679-7446-BEA2-9EFDCE581635}"/>
          </ac:grpSpMkLst>
        </pc:grpChg>
        <pc:grpChg chg="mod topLvl">
          <ac:chgData name="Sudarsun Kannan" userId="c8500156-3b50-4aa3-91e4-d16efa8f8990" providerId="ADAL" clId="{B802AA71-EC9C-B046-A728-BDE5F3E5F232}" dt="2020-10-21T01:58:58.699" v="2016" actId="165"/>
          <ac:grpSpMkLst>
            <pc:docMk/>
            <pc:sldMk cId="1368429199" sldId="516"/>
            <ac:grpSpMk id="13" creationId="{79F00F24-EA54-E342-92A9-6A9CA22F6B68}"/>
          </ac:grpSpMkLst>
        </pc:grpChg>
        <pc:grpChg chg="mod topLvl">
          <ac:chgData name="Sudarsun Kannan" userId="c8500156-3b50-4aa3-91e4-d16efa8f8990" providerId="ADAL" clId="{B802AA71-EC9C-B046-A728-BDE5F3E5F232}" dt="2020-10-21T01:58:58.699" v="2016" actId="165"/>
          <ac:grpSpMkLst>
            <pc:docMk/>
            <pc:sldMk cId="1368429199" sldId="516"/>
            <ac:grpSpMk id="16" creationId="{B60EB944-E863-2C4F-AFCE-056E7A866705}"/>
          </ac:grpSpMkLst>
        </pc:grpChg>
        <pc:grpChg chg="mod topLvl">
          <ac:chgData name="Sudarsun Kannan" userId="c8500156-3b50-4aa3-91e4-d16efa8f8990" providerId="ADAL" clId="{B802AA71-EC9C-B046-A728-BDE5F3E5F232}" dt="2020-10-21T01:58:58.699" v="2016" actId="165"/>
          <ac:grpSpMkLst>
            <pc:docMk/>
            <pc:sldMk cId="1368429199" sldId="516"/>
            <ac:grpSpMk id="17" creationId="{D4AAEDA6-6B94-9143-9EEB-E5A4BDA243CA}"/>
          </ac:grpSpMkLst>
        </pc:grpChg>
        <pc:picChg chg="add del">
          <ac:chgData name="Sudarsun Kannan" userId="c8500156-3b50-4aa3-91e4-d16efa8f8990" providerId="ADAL" clId="{B802AA71-EC9C-B046-A728-BDE5F3E5F232}" dt="2020-10-21T02:14:44.498" v="2120"/>
          <ac:picMkLst>
            <pc:docMk/>
            <pc:sldMk cId="1368429199" sldId="516"/>
            <ac:picMk id="4" creationId="{FACDF514-3DAF-F448-AE5F-189AF841A61E}"/>
          </ac:picMkLst>
        </pc:picChg>
        <pc:picChg chg="mod">
          <ac:chgData name="Sudarsun Kannan" userId="c8500156-3b50-4aa3-91e4-d16efa8f8990" providerId="ADAL" clId="{B802AA71-EC9C-B046-A728-BDE5F3E5F232}" dt="2020-10-21T01:58:58.699" v="2016" actId="165"/>
          <ac:picMkLst>
            <pc:docMk/>
            <pc:sldMk cId="1368429199" sldId="516"/>
            <ac:picMk id="15" creationId="{DB12480A-0E4B-4041-9895-B30D39E1C23D}"/>
          </ac:picMkLst>
        </pc:picChg>
        <pc:picChg chg="mod">
          <ac:chgData name="Sudarsun Kannan" userId="c8500156-3b50-4aa3-91e4-d16efa8f8990" providerId="ADAL" clId="{B802AA71-EC9C-B046-A728-BDE5F3E5F232}" dt="2020-10-21T01:58:58.699" v="2016" actId="165"/>
          <ac:picMkLst>
            <pc:docMk/>
            <pc:sldMk cId="1368429199" sldId="516"/>
            <ac:picMk id="57" creationId="{BE02E492-82D4-D341-9F87-249C564B05F9}"/>
          </ac:picMkLst>
        </pc:picChg>
        <pc:picChg chg="mod">
          <ac:chgData name="Sudarsun Kannan" userId="c8500156-3b50-4aa3-91e4-d16efa8f8990" providerId="ADAL" clId="{B802AA71-EC9C-B046-A728-BDE5F3E5F232}" dt="2020-10-21T01:58:58.699" v="2016" actId="165"/>
          <ac:picMkLst>
            <pc:docMk/>
            <pc:sldMk cId="1368429199" sldId="516"/>
            <ac:picMk id="60" creationId="{E004D4A0-C916-A547-86F3-5F51B92D1734}"/>
          </ac:picMkLst>
        </pc:picChg>
        <pc:picChg chg="mod">
          <ac:chgData name="Sudarsun Kannan" userId="c8500156-3b50-4aa3-91e4-d16efa8f8990" providerId="ADAL" clId="{B802AA71-EC9C-B046-A728-BDE5F3E5F232}" dt="2020-10-21T01:58:58.699" v="2016" actId="165"/>
          <ac:picMkLst>
            <pc:docMk/>
            <pc:sldMk cId="1368429199" sldId="516"/>
            <ac:picMk id="64" creationId="{B3EBF398-28CA-DB45-9E5C-148DB31D0252}"/>
          </ac:picMkLst>
        </pc:picChg>
        <pc:cxnChg chg="mod topLvl">
          <ac:chgData name="Sudarsun Kannan" userId="c8500156-3b50-4aa3-91e4-d16efa8f8990" providerId="ADAL" clId="{B802AA71-EC9C-B046-A728-BDE5F3E5F232}" dt="2020-10-21T01:58:58.699" v="2016" actId="165"/>
          <ac:cxnSpMkLst>
            <pc:docMk/>
            <pc:sldMk cId="1368429199" sldId="516"/>
            <ac:cxnSpMk id="19" creationId="{A4DDBF0C-D2F4-F24E-B32D-6BFBF5B4813D}"/>
          </ac:cxnSpMkLst>
        </pc:cxnChg>
        <pc:cxnChg chg="mod">
          <ac:chgData name="Sudarsun Kannan" userId="c8500156-3b50-4aa3-91e4-d16efa8f8990" providerId="ADAL" clId="{B802AA71-EC9C-B046-A728-BDE5F3E5F232}" dt="2020-10-21T01:58:58.699" v="2016" actId="165"/>
          <ac:cxnSpMkLst>
            <pc:docMk/>
            <pc:sldMk cId="1368429199" sldId="516"/>
            <ac:cxnSpMk id="26" creationId="{9F9C0A76-E1F2-3B45-841F-0229EFE74647}"/>
          </ac:cxnSpMkLst>
        </pc:cxnChg>
        <pc:cxnChg chg="mod">
          <ac:chgData name="Sudarsun Kannan" userId="c8500156-3b50-4aa3-91e4-d16efa8f8990" providerId="ADAL" clId="{B802AA71-EC9C-B046-A728-BDE5F3E5F232}" dt="2020-10-21T01:58:58.699" v="2016" actId="165"/>
          <ac:cxnSpMkLst>
            <pc:docMk/>
            <pc:sldMk cId="1368429199" sldId="516"/>
            <ac:cxnSpMk id="28" creationId="{E7E1510C-2FCC-A549-AD8D-23D73050283F}"/>
          </ac:cxnSpMkLst>
        </pc:cxnChg>
        <pc:cxnChg chg="mod">
          <ac:chgData name="Sudarsun Kannan" userId="c8500156-3b50-4aa3-91e4-d16efa8f8990" providerId="ADAL" clId="{B802AA71-EC9C-B046-A728-BDE5F3E5F232}" dt="2020-10-21T01:58:58.699" v="2016" actId="165"/>
          <ac:cxnSpMkLst>
            <pc:docMk/>
            <pc:sldMk cId="1368429199" sldId="516"/>
            <ac:cxnSpMk id="48" creationId="{5517A298-C337-9A44-A8A5-B4C74C5C1499}"/>
          </ac:cxnSpMkLst>
        </pc:cxnChg>
        <pc:cxnChg chg="mod">
          <ac:chgData name="Sudarsun Kannan" userId="c8500156-3b50-4aa3-91e4-d16efa8f8990" providerId="ADAL" clId="{B802AA71-EC9C-B046-A728-BDE5F3E5F232}" dt="2020-10-21T01:58:58.699" v="2016" actId="165"/>
          <ac:cxnSpMkLst>
            <pc:docMk/>
            <pc:sldMk cId="1368429199" sldId="516"/>
            <ac:cxnSpMk id="49" creationId="{907DCC41-59B2-5A48-ACB7-D6EF6B52FE31}"/>
          </ac:cxnSpMkLst>
        </pc:cxnChg>
        <pc:cxnChg chg="mod">
          <ac:chgData name="Sudarsun Kannan" userId="c8500156-3b50-4aa3-91e4-d16efa8f8990" providerId="ADAL" clId="{B802AA71-EC9C-B046-A728-BDE5F3E5F232}" dt="2020-10-21T01:58:58.699" v="2016" actId="165"/>
          <ac:cxnSpMkLst>
            <pc:docMk/>
            <pc:sldMk cId="1368429199" sldId="516"/>
            <ac:cxnSpMk id="50" creationId="{CDE15697-0EE9-BB4A-8EE1-BA2CAAC3BDEF}"/>
          </ac:cxnSpMkLst>
        </pc:cxnChg>
        <pc:cxnChg chg="mod">
          <ac:chgData name="Sudarsun Kannan" userId="c8500156-3b50-4aa3-91e4-d16efa8f8990" providerId="ADAL" clId="{B802AA71-EC9C-B046-A728-BDE5F3E5F232}" dt="2020-10-21T02:12:18.917" v="2027" actId="1076"/>
          <ac:cxnSpMkLst>
            <pc:docMk/>
            <pc:sldMk cId="1368429199" sldId="516"/>
            <ac:cxnSpMk id="66" creationId="{4A01B364-030E-4847-8AAE-E2DDDC51884E}"/>
          </ac:cxnSpMkLst>
        </pc:cxnChg>
        <pc:cxnChg chg="mod">
          <ac:chgData name="Sudarsun Kannan" userId="c8500156-3b50-4aa3-91e4-d16efa8f8990" providerId="ADAL" clId="{B802AA71-EC9C-B046-A728-BDE5F3E5F232}" dt="2020-10-21T02:14:58.955" v="2128" actId="1038"/>
          <ac:cxnSpMkLst>
            <pc:docMk/>
            <pc:sldMk cId="1368429199" sldId="516"/>
            <ac:cxnSpMk id="68" creationId="{B793D148-5349-D246-A594-0E841CD0946F}"/>
          </ac:cxnSpMkLst>
        </pc:cxnChg>
        <pc:cxnChg chg="mod">
          <ac:chgData name="Sudarsun Kannan" userId="c8500156-3b50-4aa3-91e4-d16efa8f8990" providerId="ADAL" clId="{B802AA71-EC9C-B046-A728-BDE5F3E5F232}" dt="2020-10-21T02:14:58.955" v="2128" actId="1038"/>
          <ac:cxnSpMkLst>
            <pc:docMk/>
            <pc:sldMk cId="1368429199" sldId="516"/>
            <ac:cxnSpMk id="70" creationId="{12AA3409-FA0A-4B4E-939E-FCDA8AD26A9C}"/>
          </ac:cxnSpMkLst>
        </pc:cxnChg>
        <pc:cxnChg chg="add del mod">
          <ac:chgData name="Sudarsun Kannan" userId="c8500156-3b50-4aa3-91e4-d16efa8f8990" providerId="ADAL" clId="{B802AA71-EC9C-B046-A728-BDE5F3E5F232}" dt="2020-10-21T01:57:59.193" v="1984"/>
          <ac:cxnSpMkLst>
            <pc:docMk/>
            <pc:sldMk cId="1368429199" sldId="516"/>
            <ac:cxnSpMk id="78" creationId="{56BDEB3A-BCA2-6341-8A32-809501A1C138}"/>
          </ac:cxnSpMkLst>
        </pc:cxnChg>
        <pc:cxnChg chg="mod topLvl">
          <ac:chgData name="Sudarsun Kannan" userId="c8500156-3b50-4aa3-91e4-d16efa8f8990" providerId="ADAL" clId="{B802AA71-EC9C-B046-A728-BDE5F3E5F232}" dt="2020-10-21T01:58:58.699" v="2016" actId="165"/>
          <ac:cxnSpMkLst>
            <pc:docMk/>
            <pc:sldMk cId="1368429199" sldId="516"/>
            <ac:cxnSpMk id="79" creationId="{3D94CAB4-8B07-4947-8341-0E66F39FA56C}"/>
          </ac:cxnSpMkLst>
        </pc:cxnChg>
        <pc:cxnChg chg="mod topLvl">
          <ac:chgData name="Sudarsun Kannan" userId="c8500156-3b50-4aa3-91e4-d16efa8f8990" providerId="ADAL" clId="{B802AA71-EC9C-B046-A728-BDE5F3E5F232}" dt="2020-10-21T01:58:58.699" v="2016" actId="165"/>
          <ac:cxnSpMkLst>
            <pc:docMk/>
            <pc:sldMk cId="1368429199" sldId="516"/>
            <ac:cxnSpMk id="80" creationId="{044D4503-0466-E342-810E-2F4A3B297B75}"/>
          </ac:cxnSpMkLst>
        </pc:cxnChg>
        <pc:cxnChg chg="add del mod">
          <ac:chgData name="Sudarsun Kannan" userId="c8500156-3b50-4aa3-91e4-d16efa8f8990" providerId="ADAL" clId="{B802AA71-EC9C-B046-A728-BDE5F3E5F232}" dt="2020-10-21T01:58:57.812" v="2011"/>
          <ac:cxnSpMkLst>
            <pc:docMk/>
            <pc:sldMk cId="1368429199" sldId="516"/>
            <ac:cxnSpMk id="81" creationId="{F9037458-13A7-D04F-972D-5E62C54453B1}"/>
          </ac:cxnSpMkLst>
        </pc:cxnChg>
      </pc:sldChg>
      <pc:sldChg chg="modSp mod modAnim">
        <pc:chgData name="Sudarsun Kannan" userId="c8500156-3b50-4aa3-91e4-d16efa8f8990" providerId="ADAL" clId="{B802AA71-EC9C-B046-A728-BDE5F3E5F232}" dt="2020-10-22T00:18:44.156" v="4580" actId="20577"/>
        <pc:sldMkLst>
          <pc:docMk/>
          <pc:sldMk cId="1867419332" sldId="517"/>
        </pc:sldMkLst>
        <pc:spChg chg="mod">
          <ac:chgData name="Sudarsun Kannan" userId="c8500156-3b50-4aa3-91e4-d16efa8f8990" providerId="ADAL" clId="{B802AA71-EC9C-B046-A728-BDE5F3E5F232}" dt="2020-10-21T03:26:49.467" v="3802" actId="20577"/>
          <ac:spMkLst>
            <pc:docMk/>
            <pc:sldMk cId="1867419332" sldId="517"/>
            <ac:spMk id="5" creationId="{A320FF8E-EC93-2C49-B5C1-6C090C7F9820}"/>
          </ac:spMkLst>
        </pc:spChg>
        <pc:spChg chg="mod">
          <ac:chgData name="Sudarsun Kannan" userId="c8500156-3b50-4aa3-91e4-d16efa8f8990" providerId="ADAL" clId="{B802AA71-EC9C-B046-A728-BDE5F3E5F232}" dt="2020-10-21T03:19:04.034" v="3534" actId="20577"/>
          <ac:spMkLst>
            <pc:docMk/>
            <pc:sldMk cId="1867419332" sldId="517"/>
            <ac:spMk id="9" creationId="{951DC8A7-B0E1-8C4C-971D-B23659CDF0A8}"/>
          </ac:spMkLst>
        </pc:spChg>
        <pc:spChg chg="mod">
          <ac:chgData name="Sudarsun Kannan" userId="c8500156-3b50-4aa3-91e4-d16efa8f8990" providerId="ADAL" clId="{B802AA71-EC9C-B046-A728-BDE5F3E5F232}" dt="2020-10-22T00:18:44.156" v="4580" actId="20577"/>
          <ac:spMkLst>
            <pc:docMk/>
            <pc:sldMk cId="1867419332" sldId="517"/>
            <ac:spMk id="10" creationId="{3FC21FCC-BF24-A34F-8139-C69A687D1178}"/>
          </ac:spMkLst>
        </pc:spChg>
        <pc:spChg chg="mod">
          <ac:chgData name="Sudarsun Kannan" userId="c8500156-3b50-4aa3-91e4-d16efa8f8990" providerId="ADAL" clId="{B802AA71-EC9C-B046-A728-BDE5F3E5F232}" dt="2020-10-21T03:19:42.066" v="3535" actId="20577"/>
          <ac:spMkLst>
            <pc:docMk/>
            <pc:sldMk cId="1867419332" sldId="517"/>
            <ac:spMk id="12" creationId="{F3371B72-D624-C246-8B4D-A252E41AF1D3}"/>
          </ac:spMkLst>
        </pc:spChg>
        <pc:graphicFrameChg chg="mod">
          <ac:chgData name="Sudarsun Kannan" userId="c8500156-3b50-4aa3-91e4-d16efa8f8990" providerId="ADAL" clId="{B802AA71-EC9C-B046-A728-BDE5F3E5F232}" dt="2020-10-21T03:18:11.274" v="3530" actId="20577"/>
          <ac:graphicFrameMkLst>
            <pc:docMk/>
            <pc:sldMk cId="1867419332" sldId="517"/>
            <ac:graphicFrameMk id="8" creationId="{E29E4A44-3BB0-B746-AD7B-D014D7B2F60D}"/>
          </ac:graphicFrameMkLst>
        </pc:graphicFrameChg>
      </pc:sldChg>
      <pc:sldChg chg="modSp modAnim">
        <pc:chgData name="Sudarsun Kannan" userId="c8500156-3b50-4aa3-91e4-d16efa8f8990" providerId="ADAL" clId="{B802AA71-EC9C-B046-A728-BDE5F3E5F232}" dt="2020-10-22T00:18:13.241" v="4575" actId="20577"/>
        <pc:sldMkLst>
          <pc:docMk/>
          <pc:sldMk cId="1331741670" sldId="519"/>
        </pc:sldMkLst>
        <pc:spChg chg="mod">
          <ac:chgData name="Sudarsun Kannan" userId="c8500156-3b50-4aa3-91e4-d16efa8f8990" providerId="ADAL" clId="{B802AA71-EC9C-B046-A728-BDE5F3E5F232}" dt="2020-10-21T03:26:35.356" v="3800" actId="20577"/>
          <ac:spMkLst>
            <pc:docMk/>
            <pc:sldMk cId="1331741670" sldId="519"/>
            <ac:spMk id="5" creationId="{A320FF8E-EC93-2C49-B5C1-6C090C7F9820}"/>
          </ac:spMkLst>
        </pc:spChg>
        <pc:spChg chg="mod">
          <ac:chgData name="Sudarsun Kannan" userId="c8500156-3b50-4aa3-91e4-d16efa8f8990" providerId="ADAL" clId="{B802AA71-EC9C-B046-A728-BDE5F3E5F232}" dt="2020-10-22T00:03:12.957" v="4156" actId="20577"/>
          <ac:spMkLst>
            <pc:docMk/>
            <pc:sldMk cId="1331741670" sldId="519"/>
            <ac:spMk id="7" creationId="{7531F761-CE37-3143-9848-30996F9422A2}"/>
          </ac:spMkLst>
        </pc:spChg>
        <pc:spChg chg="mod">
          <ac:chgData name="Sudarsun Kannan" userId="c8500156-3b50-4aa3-91e4-d16efa8f8990" providerId="ADAL" clId="{B802AA71-EC9C-B046-A728-BDE5F3E5F232}" dt="2020-10-22T00:18:13.241" v="4575" actId="20577"/>
          <ac:spMkLst>
            <pc:docMk/>
            <pc:sldMk cId="1331741670" sldId="519"/>
            <ac:spMk id="17" creationId="{C849BB83-6EC3-4D4B-AA3E-D0593BEE7CAC}"/>
          </ac:spMkLst>
        </pc:spChg>
      </pc:sldChg>
      <pc:sldChg chg="modSp modAnim">
        <pc:chgData name="Sudarsun Kannan" userId="c8500156-3b50-4aa3-91e4-d16efa8f8990" providerId="ADAL" clId="{B802AA71-EC9C-B046-A728-BDE5F3E5F232}" dt="2020-10-21T03:24:03.476" v="3643"/>
        <pc:sldMkLst>
          <pc:docMk/>
          <pc:sldMk cId="3161122783" sldId="520"/>
        </pc:sldMkLst>
        <pc:spChg chg="mod">
          <ac:chgData name="Sudarsun Kannan" userId="c8500156-3b50-4aa3-91e4-d16efa8f8990" providerId="ADAL" clId="{B802AA71-EC9C-B046-A728-BDE5F3E5F232}" dt="2020-10-21T03:23:53.067" v="3642" actId="113"/>
          <ac:spMkLst>
            <pc:docMk/>
            <pc:sldMk cId="3161122783" sldId="520"/>
            <ac:spMk id="14" creationId="{6C2E4A2C-8279-7A4A-A609-AB11446421CA}"/>
          </ac:spMkLst>
        </pc:spChg>
      </pc:sldChg>
      <pc:sldChg chg="add">
        <pc:chgData name="Sudarsun Kannan" userId="c8500156-3b50-4aa3-91e4-d16efa8f8990" providerId="ADAL" clId="{B802AA71-EC9C-B046-A728-BDE5F3E5F232}" dt="2020-10-20T19:14:58.358" v="3"/>
        <pc:sldMkLst>
          <pc:docMk/>
          <pc:sldMk cId="834027242" sldId="521"/>
        </pc:sldMkLst>
      </pc:sldChg>
      <pc:sldChg chg="del">
        <pc:chgData name="Sudarsun Kannan" userId="c8500156-3b50-4aa3-91e4-d16efa8f8990" providerId="ADAL" clId="{B802AA71-EC9C-B046-A728-BDE5F3E5F232}" dt="2020-10-20T19:14:55.321" v="1" actId="2696"/>
        <pc:sldMkLst>
          <pc:docMk/>
          <pc:sldMk cId="1026982408" sldId="521"/>
        </pc:sldMkLst>
      </pc:sldChg>
      <pc:sldChg chg="addSp delSp modSp mod delAnim modAnim">
        <pc:chgData name="Sudarsun Kannan" userId="c8500156-3b50-4aa3-91e4-d16efa8f8990" providerId="ADAL" clId="{B802AA71-EC9C-B046-A728-BDE5F3E5F232}" dt="2020-10-20T19:47:41.276" v="762" actId="1076"/>
        <pc:sldMkLst>
          <pc:docMk/>
          <pc:sldMk cId="848154291" sldId="524"/>
        </pc:sldMkLst>
        <pc:spChg chg="add mod">
          <ac:chgData name="Sudarsun Kannan" userId="c8500156-3b50-4aa3-91e4-d16efa8f8990" providerId="ADAL" clId="{B802AA71-EC9C-B046-A728-BDE5F3E5F232}" dt="2020-10-20T19:45:19.595" v="651" actId="767"/>
          <ac:spMkLst>
            <pc:docMk/>
            <pc:sldMk cId="848154291" sldId="524"/>
            <ac:spMk id="7" creationId="{E9EB8E61-AFFE-F04B-8748-CEDB5A5204DC}"/>
          </ac:spMkLst>
        </pc:spChg>
        <pc:spChg chg="mod">
          <ac:chgData name="Sudarsun Kannan" userId="c8500156-3b50-4aa3-91e4-d16efa8f8990" providerId="ADAL" clId="{B802AA71-EC9C-B046-A728-BDE5F3E5F232}" dt="2020-10-20T19:46:15.871" v="658" actId="1076"/>
          <ac:spMkLst>
            <pc:docMk/>
            <pc:sldMk cId="848154291" sldId="524"/>
            <ac:spMk id="35" creationId="{CA7D0C5A-C4B5-C443-AAEC-A7C22ACA2551}"/>
          </ac:spMkLst>
        </pc:spChg>
        <pc:spChg chg="mod">
          <ac:chgData name="Sudarsun Kannan" userId="c8500156-3b50-4aa3-91e4-d16efa8f8990" providerId="ADAL" clId="{B802AA71-EC9C-B046-A728-BDE5F3E5F232}" dt="2020-10-20T19:47:41.276" v="762" actId="1076"/>
          <ac:spMkLst>
            <pc:docMk/>
            <pc:sldMk cId="848154291" sldId="524"/>
            <ac:spMk id="36" creationId="{888D33A8-11D9-6C40-BD33-1A961BC029EF}"/>
          </ac:spMkLst>
        </pc:spChg>
        <pc:spChg chg="mod topLvl">
          <ac:chgData name="Sudarsun Kannan" userId="c8500156-3b50-4aa3-91e4-d16efa8f8990" providerId="ADAL" clId="{B802AA71-EC9C-B046-A728-BDE5F3E5F232}" dt="2020-10-20T19:46:51.882" v="725" actId="1076"/>
          <ac:spMkLst>
            <pc:docMk/>
            <pc:sldMk cId="848154291" sldId="524"/>
            <ac:spMk id="38" creationId="{C5CFA6A4-E9E5-BC4E-B1D1-65B5D10751DA}"/>
          </ac:spMkLst>
        </pc:spChg>
        <pc:grpChg chg="mod">
          <ac:chgData name="Sudarsun Kannan" userId="c8500156-3b50-4aa3-91e4-d16efa8f8990" providerId="ADAL" clId="{B802AA71-EC9C-B046-A728-BDE5F3E5F232}" dt="2020-10-20T19:46:12.224" v="657" actId="1076"/>
          <ac:grpSpMkLst>
            <pc:docMk/>
            <pc:sldMk cId="848154291" sldId="524"/>
            <ac:grpSpMk id="3" creationId="{130C0117-C42F-E741-B623-8218C232D5F9}"/>
          </ac:grpSpMkLst>
        </pc:grpChg>
        <pc:grpChg chg="mod">
          <ac:chgData name="Sudarsun Kannan" userId="c8500156-3b50-4aa3-91e4-d16efa8f8990" providerId="ADAL" clId="{B802AA71-EC9C-B046-A728-BDE5F3E5F232}" dt="2020-10-20T19:46:09.131" v="656" actId="1076"/>
          <ac:grpSpMkLst>
            <pc:docMk/>
            <pc:sldMk cId="848154291" sldId="524"/>
            <ac:grpSpMk id="4" creationId="{32550267-C63C-6943-B8B7-747DE6ED1378}"/>
          </ac:grpSpMkLst>
        </pc:grpChg>
        <pc:grpChg chg="mod">
          <ac:chgData name="Sudarsun Kannan" userId="c8500156-3b50-4aa3-91e4-d16efa8f8990" providerId="ADAL" clId="{B802AA71-EC9C-B046-A728-BDE5F3E5F232}" dt="2020-10-20T19:46:06.020" v="655" actId="1076"/>
          <ac:grpSpMkLst>
            <pc:docMk/>
            <pc:sldMk cId="848154291" sldId="524"/>
            <ac:grpSpMk id="6" creationId="{EA731DE6-E23A-9D46-BE48-2868FCFF14BF}"/>
          </ac:grpSpMkLst>
        </pc:grpChg>
        <pc:grpChg chg="mod">
          <ac:chgData name="Sudarsun Kannan" userId="c8500156-3b50-4aa3-91e4-d16efa8f8990" providerId="ADAL" clId="{B802AA71-EC9C-B046-A728-BDE5F3E5F232}" dt="2020-10-20T19:46:01.820" v="654" actId="1076"/>
          <ac:grpSpMkLst>
            <pc:docMk/>
            <pc:sldMk cId="848154291" sldId="524"/>
            <ac:grpSpMk id="32" creationId="{9F5B286C-4544-E54E-841D-C70602A35C28}"/>
          </ac:grpSpMkLst>
        </pc:grpChg>
        <pc:grpChg chg="add del mod">
          <ac:chgData name="Sudarsun Kannan" userId="c8500156-3b50-4aa3-91e4-d16efa8f8990" providerId="ADAL" clId="{B802AA71-EC9C-B046-A728-BDE5F3E5F232}" dt="2020-10-20T19:46:23.108" v="661" actId="478"/>
          <ac:grpSpMkLst>
            <pc:docMk/>
            <pc:sldMk cId="848154291" sldId="524"/>
            <ac:grpSpMk id="37" creationId="{D4639EF7-A1E9-BD42-9A31-A52C93D1BB67}"/>
          </ac:grpSpMkLst>
        </pc:grpChg>
        <pc:graphicFrameChg chg="modGraphic">
          <ac:chgData name="Sudarsun Kannan" userId="c8500156-3b50-4aa3-91e4-d16efa8f8990" providerId="ADAL" clId="{B802AA71-EC9C-B046-A728-BDE5F3E5F232}" dt="2020-10-20T19:45:51.070" v="652" actId="14734"/>
          <ac:graphicFrameMkLst>
            <pc:docMk/>
            <pc:sldMk cId="848154291" sldId="524"/>
            <ac:graphicFrameMk id="2" creationId="{6A989DE4-3E8A-8547-B2EB-BD56AEA0EB92}"/>
          </ac:graphicFrameMkLst>
        </pc:graphicFrameChg>
        <pc:cxnChg chg="del mod topLvl">
          <ac:chgData name="Sudarsun Kannan" userId="c8500156-3b50-4aa3-91e4-d16efa8f8990" providerId="ADAL" clId="{B802AA71-EC9C-B046-A728-BDE5F3E5F232}" dt="2020-10-20T19:46:23.108" v="661" actId="478"/>
          <ac:cxnSpMkLst>
            <pc:docMk/>
            <pc:sldMk cId="848154291" sldId="524"/>
            <ac:cxnSpMk id="39" creationId="{60423B64-9E99-8445-AC1B-4D32C7BC1B27}"/>
          </ac:cxnSpMkLst>
        </pc:cxnChg>
      </pc:sldChg>
      <pc:sldChg chg="del">
        <pc:chgData name="Sudarsun Kannan" userId="c8500156-3b50-4aa3-91e4-d16efa8f8990" providerId="ADAL" clId="{B802AA71-EC9C-B046-A728-BDE5F3E5F232}" dt="2020-10-20T19:14:55.352" v="2" actId="2696"/>
        <pc:sldMkLst>
          <pc:docMk/>
          <pc:sldMk cId="815668792" sldId="526"/>
        </pc:sldMkLst>
      </pc:sldChg>
      <pc:sldChg chg="add">
        <pc:chgData name="Sudarsun Kannan" userId="c8500156-3b50-4aa3-91e4-d16efa8f8990" providerId="ADAL" clId="{B802AA71-EC9C-B046-A728-BDE5F3E5F232}" dt="2020-10-20T19:14:58.358" v="3"/>
        <pc:sldMkLst>
          <pc:docMk/>
          <pc:sldMk cId="2420632447" sldId="526"/>
        </pc:sldMkLst>
      </pc:sldChg>
      <pc:sldChg chg="add">
        <pc:chgData name="Sudarsun Kannan" userId="c8500156-3b50-4aa3-91e4-d16efa8f8990" providerId="ADAL" clId="{B802AA71-EC9C-B046-A728-BDE5F3E5F232}" dt="2020-10-20T19:14:50.266" v="0"/>
        <pc:sldMkLst>
          <pc:docMk/>
          <pc:sldMk cId="642532276" sldId="527"/>
        </pc:sldMkLst>
      </pc:sldChg>
      <pc:sldChg chg="modSp add mod modAnim">
        <pc:chgData name="Sudarsun Kannan" userId="c8500156-3b50-4aa3-91e4-d16efa8f8990" providerId="ADAL" clId="{B802AA71-EC9C-B046-A728-BDE5F3E5F232}" dt="2020-10-22T02:40:53.741" v="6258" actId="1076"/>
        <pc:sldMkLst>
          <pc:docMk/>
          <pc:sldMk cId="1903023666" sldId="528"/>
        </pc:sldMkLst>
        <pc:spChg chg="mod">
          <ac:chgData name="Sudarsun Kannan" userId="c8500156-3b50-4aa3-91e4-d16efa8f8990" providerId="ADAL" clId="{B802AA71-EC9C-B046-A728-BDE5F3E5F232}" dt="2020-10-22T02:40:53.741" v="6258" actId="1076"/>
          <ac:spMkLst>
            <pc:docMk/>
            <pc:sldMk cId="1903023666" sldId="528"/>
            <ac:spMk id="13" creationId="{4A1009A4-0CD6-C140-B265-A01D078930B2}"/>
          </ac:spMkLst>
        </pc:spChg>
        <pc:spChg chg="mod">
          <ac:chgData name="Sudarsun Kannan" userId="c8500156-3b50-4aa3-91e4-d16efa8f8990" providerId="ADAL" clId="{B802AA71-EC9C-B046-A728-BDE5F3E5F232}" dt="2020-10-21T23:47:41.055" v="3849" actId="20577"/>
          <ac:spMkLst>
            <pc:docMk/>
            <pc:sldMk cId="1903023666" sldId="528"/>
            <ac:spMk id="14" creationId="{4DF8A6A6-8E10-F447-A4D5-B58BB9E2C9B9}"/>
          </ac:spMkLst>
        </pc:spChg>
        <pc:spChg chg="mod">
          <ac:chgData name="Sudarsun Kannan" userId="c8500156-3b50-4aa3-91e4-d16efa8f8990" providerId="ADAL" clId="{B802AA71-EC9C-B046-A728-BDE5F3E5F232}" dt="2020-10-20T19:53:09.353" v="869" actId="20577"/>
          <ac:spMkLst>
            <pc:docMk/>
            <pc:sldMk cId="1903023666" sldId="528"/>
            <ac:spMk id="47" creationId="{00000000-0000-0000-0000-000000000000}"/>
          </ac:spMkLst>
        </pc:spChg>
      </pc:sldChg>
      <pc:sldChg chg="addSp delSp modSp add del mod delAnim modAnim">
        <pc:chgData name="Sudarsun Kannan" userId="c8500156-3b50-4aa3-91e4-d16efa8f8990" providerId="ADAL" clId="{B802AA71-EC9C-B046-A728-BDE5F3E5F232}" dt="2020-10-20T19:31:25.454" v="261" actId="2696"/>
        <pc:sldMkLst>
          <pc:docMk/>
          <pc:sldMk cId="4171284627" sldId="529"/>
        </pc:sldMkLst>
        <pc:spChg chg="mod">
          <ac:chgData name="Sudarsun Kannan" userId="c8500156-3b50-4aa3-91e4-d16efa8f8990" providerId="ADAL" clId="{B802AA71-EC9C-B046-A728-BDE5F3E5F232}" dt="2020-10-20T19:22:19.678" v="100" actId="20577"/>
          <ac:spMkLst>
            <pc:docMk/>
            <pc:sldMk cId="4171284627" sldId="529"/>
            <ac:spMk id="5" creationId="{A71CB7AC-F5FD-41E9-87B3-54EAEC053CDB}"/>
          </ac:spMkLst>
        </pc:spChg>
        <pc:spChg chg="mod">
          <ac:chgData name="Sudarsun Kannan" userId="c8500156-3b50-4aa3-91e4-d16efa8f8990" providerId="ADAL" clId="{B802AA71-EC9C-B046-A728-BDE5F3E5F232}" dt="2020-10-20T19:23:46.822" v="108" actId="1076"/>
          <ac:spMkLst>
            <pc:docMk/>
            <pc:sldMk cId="4171284627" sldId="529"/>
            <ac:spMk id="39" creationId="{77CDDA3A-8EE4-7A4D-BEC9-8B363ED47DE5}"/>
          </ac:spMkLst>
        </pc:spChg>
        <pc:spChg chg="del">
          <ac:chgData name="Sudarsun Kannan" userId="c8500156-3b50-4aa3-91e4-d16efa8f8990" providerId="ADAL" clId="{B802AA71-EC9C-B046-A728-BDE5F3E5F232}" dt="2020-10-20T19:22:55.629" v="101" actId="478"/>
          <ac:spMkLst>
            <pc:docMk/>
            <pc:sldMk cId="4171284627" sldId="529"/>
            <ac:spMk id="41" creationId="{FF514B82-B8D3-FD4B-B411-79868B68AB83}"/>
          </ac:spMkLst>
        </pc:spChg>
        <pc:spChg chg="mod">
          <ac:chgData name="Sudarsun Kannan" userId="c8500156-3b50-4aa3-91e4-d16efa8f8990" providerId="ADAL" clId="{B802AA71-EC9C-B046-A728-BDE5F3E5F232}" dt="2020-10-20T19:22:58.889" v="102" actId="1076"/>
          <ac:spMkLst>
            <pc:docMk/>
            <pc:sldMk cId="4171284627" sldId="529"/>
            <ac:spMk id="45" creationId="{DFBF3190-DDF2-A344-ACC8-A50C0C69099E}"/>
          </ac:spMkLst>
        </pc:spChg>
        <pc:spChg chg="mod">
          <ac:chgData name="Sudarsun Kannan" userId="c8500156-3b50-4aa3-91e4-d16efa8f8990" providerId="ADAL" clId="{B802AA71-EC9C-B046-A728-BDE5F3E5F232}" dt="2020-10-20T19:23:18.813" v="107" actId="14100"/>
          <ac:spMkLst>
            <pc:docMk/>
            <pc:sldMk cId="4171284627" sldId="529"/>
            <ac:spMk id="47" creationId="{F124C298-A518-6C40-ADA9-F7E62FAD5BD7}"/>
          </ac:spMkLst>
        </pc:spChg>
        <pc:cxnChg chg="add mod">
          <ac:chgData name="Sudarsun Kannan" userId="c8500156-3b50-4aa3-91e4-d16efa8f8990" providerId="ADAL" clId="{B802AA71-EC9C-B046-A728-BDE5F3E5F232}" dt="2020-10-20T19:24:05.935" v="113" actId="1076"/>
          <ac:cxnSpMkLst>
            <pc:docMk/>
            <pc:sldMk cId="4171284627" sldId="529"/>
            <ac:cxnSpMk id="46" creationId="{319FAA1B-B16A-984D-9F8E-458E8A5DE23D}"/>
          </ac:cxnSpMkLst>
        </pc:cxnChg>
        <pc:cxnChg chg="add mod">
          <ac:chgData name="Sudarsun Kannan" userId="c8500156-3b50-4aa3-91e4-d16efa8f8990" providerId="ADAL" clId="{B802AA71-EC9C-B046-A728-BDE5F3E5F232}" dt="2020-10-20T19:24:11.021" v="115" actId="1076"/>
          <ac:cxnSpMkLst>
            <pc:docMk/>
            <pc:sldMk cId="4171284627" sldId="529"/>
            <ac:cxnSpMk id="49" creationId="{2D0482BC-494F-A444-9FE4-3A91823BCCB0}"/>
          </ac:cxnSpMkLst>
        </pc:cxnChg>
        <pc:cxnChg chg="add mod">
          <ac:chgData name="Sudarsun Kannan" userId="c8500156-3b50-4aa3-91e4-d16efa8f8990" providerId="ADAL" clId="{B802AA71-EC9C-B046-A728-BDE5F3E5F232}" dt="2020-10-20T19:24:17.383" v="117" actId="1076"/>
          <ac:cxnSpMkLst>
            <pc:docMk/>
            <pc:sldMk cId="4171284627" sldId="529"/>
            <ac:cxnSpMk id="51" creationId="{3CD63753-B254-BF45-B354-2C1DF2B0AB34}"/>
          </ac:cxnSpMkLst>
        </pc:cxnChg>
        <pc:cxnChg chg="mod">
          <ac:chgData name="Sudarsun Kannan" userId="c8500156-3b50-4aa3-91e4-d16efa8f8990" providerId="ADAL" clId="{B802AA71-EC9C-B046-A728-BDE5F3E5F232}" dt="2020-10-20T19:23:50.323" v="109" actId="1076"/>
          <ac:cxnSpMkLst>
            <pc:docMk/>
            <pc:sldMk cId="4171284627" sldId="529"/>
            <ac:cxnSpMk id="70" creationId="{8E660051-3EB7-3E42-8DBB-50ABCB71379E}"/>
          </ac:cxnSpMkLst>
        </pc:cxnChg>
      </pc:sldChg>
      <pc:sldChg chg="add del">
        <pc:chgData name="Sudarsun Kannan" userId="c8500156-3b50-4aa3-91e4-d16efa8f8990" providerId="ADAL" clId="{B802AA71-EC9C-B046-A728-BDE5F3E5F232}" dt="2020-10-20T19:23:52.750" v="111"/>
        <pc:sldMkLst>
          <pc:docMk/>
          <pc:sldMk cId="1143818684" sldId="530"/>
        </pc:sldMkLst>
      </pc:sldChg>
      <pc:sldChg chg="modSp add del mod ord">
        <pc:chgData name="Sudarsun Kannan" userId="c8500156-3b50-4aa3-91e4-d16efa8f8990" providerId="ADAL" clId="{B802AA71-EC9C-B046-A728-BDE5F3E5F232}" dt="2020-10-20T19:32:51.367" v="276" actId="2696"/>
        <pc:sldMkLst>
          <pc:docMk/>
          <pc:sldMk cId="3004081262" sldId="530"/>
        </pc:sldMkLst>
        <pc:spChg chg="mod">
          <ac:chgData name="Sudarsun Kannan" userId="c8500156-3b50-4aa3-91e4-d16efa8f8990" providerId="ADAL" clId="{B802AA71-EC9C-B046-A728-BDE5F3E5F232}" dt="2020-10-20T19:28:21.473" v="169" actId="113"/>
          <ac:spMkLst>
            <pc:docMk/>
            <pc:sldMk cId="3004081262" sldId="530"/>
            <ac:spMk id="16" creationId="{00000000-0000-0000-0000-000000000000}"/>
          </ac:spMkLst>
        </pc:spChg>
        <pc:spChg chg="mod">
          <ac:chgData name="Sudarsun Kannan" userId="c8500156-3b50-4aa3-91e4-d16efa8f8990" providerId="ADAL" clId="{B802AA71-EC9C-B046-A728-BDE5F3E5F232}" dt="2020-10-20T19:28:21.473" v="169" actId="113"/>
          <ac:spMkLst>
            <pc:docMk/>
            <pc:sldMk cId="3004081262" sldId="530"/>
            <ac:spMk id="17" creationId="{00000000-0000-0000-0000-000000000000}"/>
          </ac:spMkLst>
        </pc:spChg>
        <pc:spChg chg="mod">
          <ac:chgData name="Sudarsun Kannan" userId="c8500156-3b50-4aa3-91e4-d16efa8f8990" providerId="ADAL" clId="{B802AA71-EC9C-B046-A728-BDE5F3E5F232}" dt="2020-10-20T19:28:21.473" v="169" actId="113"/>
          <ac:spMkLst>
            <pc:docMk/>
            <pc:sldMk cId="3004081262" sldId="530"/>
            <ac:spMk id="18" creationId="{00000000-0000-0000-0000-000000000000}"/>
          </ac:spMkLst>
        </pc:spChg>
        <pc:spChg chg="mod">
          <ac:chgData name="Sudarsun Kannan" userId="c8500156-3b50-4aa3-91e4-d16efa8f8990" providerId="ADAL" clId="{B802AA71-EC9C-B046-A728-BDE5F3E5F232}" dt="2020-10-20T19:28:21.473" v="169" actId="113"/>
          <ac:spMkLst>
            <pc:docMk/>
            <pc:sldMk cId="3004081262" sldId="530"/>
            <ac:spMk id="31" creationId="{E6D2E4A5-EF0D-FA41-83F8-98594BC62281}"/>
          </ac:spMkLst>
        </pc:spChg>
        <pc:spChg chg="mod">
          <ac:chgData name="Sudarsun Kannan" userId="c8500156-3b50-4aa3-91e4-d16efa8f8990" providerId="ADAL" clId="{B802AA71-EC9C-B046-A728-BDE5F3E5F232}" dt="2020-10-20T19:28:21.473" v="169" actId="113"/>
          <ac:spMkLst>
            <pc:docMk/>
            <pc:sldMk cId="3004081262" sldId="530"/>
            <ac:spMk id="33" creationId="{793073FD-6839-E74B-A4C5-2291AD228631}"/>
          </ac:spMkLst>
        </pc:spChg>
        <pc:spChg chg="mod">
          <ac:chgData name="Sudarsun Kannan" userId="c8500156-3b50-4aa3-91e4-d16efa8f8990" providerId="ADAL" clId="{B802AA71-EC9C-B046-A728-BDE5F3E5F232}" dt="2020-10-20T19:28:21.473" v="169" actId="113"/>
          <ac:spMkLst>
            <pc:docMk/>
            <pc:sldMk cId="3004081262" sldId="530"/>
            <ac:spMk id="36" creationId="{00000000-0000-0000-0000-000000000000}"/>
          </ac:spMkLst>
        </pc:spChg>
        <pc:spChg chg="mod">
          <ac:chgData name="Sudarsun Kannan" userId="c8500156-3b50-4aa3-91e4-d16efa8f8990" providerId="ADAL" clId="{B802AA71-EC9C-B046-A728-BDE5F3E5F232}" dt="2020-10-20T19:28:21.473" v="169" actId="113"/>
          <ac:spMkLst>
            <pc:docMk/>
            <pc:sldMk cId="3004081262" sldId="530"/>
            <ac:spMk id="37" creationId="{950D6FD1-E26C-344A-9A9D-7F36C33F8B3D}"/>
          </ac:spMkLst>
        </pc:spChg>
        <pc:spChg chg="mod">
          <ac:chgData name="Sudarsun Kannan" userId="c8500156-3b50-4aa3-91e4-d16efa8f8990" providerId="ADAL" clId="{B802AA71-EC9C-B046-A728-BDE5F3E5F232}" dt="2020-10-20T19:28:21.473" v="169" actId="113"/>
          <ac:spMkLst>
            <pc:docMk/>
            <pc:sldMk cId="3004081262" sldId="530"/>
            <ac:spMk id="38" creationId="{00000000-0000-0000-0000-000000000000}"/>
          </ac:spMkLst>
        </pc:spChg>
        <pc:spChg chg="mod">
          <ac:chgData name="Sudarsun Kannan" userId="c8500156-3b50-4aa3-91e4-d16efa8f8990" providerId="ADAL" clId="{B802AA71-EC9C-B046-A728-BDE5F3E5F232}" dt="2020-10-20T19:31:34.479" v="266" actId="20577"/>
          <ac:spMkLst>
            <pc:docMk/>
            <pc:sldMk cId="3004081262" sldId="530"/>
            <ac:spMk id="47" creationId="{F124C298-A518-6C40-ADA9-F7E62FAD5BD7}"/>
          </ac:spMkLst>
        </pc:spChg>
        <pc:spChg chg="mod">
          <ac:chgData name="Sudarsun Kannan" userId="c8500156-3b50-4aa3-91e4-d16efa8f8990" providerId="ADAL" clId="{B802AA71-EC9C-B046-A728-BDE5F3E5F232}" dt="2020-10-20T19:28:21.473" v="169" actId="113"/>
          <ac:spMkLst>
            <pc:docMk/>
            <pc:sldMk cId="3004081262" sldId="530"/>
            <ac:spMk id="48" creationId="{0DF527E9-E334-9C4A-8A51-9F79A441E341}"/>
          </ac:spMkLst>
        </pc:spChg>
        <pc:cxnChg chg="mod">
          <ac:chgData name="Sudarsun Kannan" userId="c8500156-3b50-4aa3-91e4-d16efa8f8990" providerId="ADAL" clId="{B802AA71-EC9C-B046-A728-BDE5F3E5F232}" dt="2020-10-20T19:28:21.473" v="169" actId="113"/>
          <ac:cxnSpMkLst>
            <pc:docMk/>
            <pc:sldMk cId="3004081262" sldId="530"/>
            <ac:cxnSpMk id="57" creationId="{F0D59AC2-0D16-8C4B-9A28-C0AF6A42CBB2}"/>
          </ac:cxnSpMkLst>
        </pc:cxnChg>
      </pc:sldChg>
      <pc:sldChg chg="addSp delSp modSp add mod delAnim modAnim">
        <pc:chgData name="Sudarsun Kannan" userId="c8500156-3b50-4aa3-91e4-d16efa8f8990" providerId="ADAL" clId="{B802AA71-EC9C-B046-A728-BDE5F3E5F232}" dt="2020-10-20T19:36:30.799" v="408" actId="20577"/>
        <pc:sldMkLst>
          <pc:docMk/>
          <pc:sldMk cId="3895576886" sldId="531"/>
        </pc:sldMkLst>
        <pc:spChg chg="mod">
          <ac:chgData name="Sudarsun Kannan" userId="c8500156-3b50-4aa3-91e4-d16efa8f8990" providerId="ADAL" clId="{B802AA71-EC9C-B046-A728-BDE5F3E5F232}" dt="2020-10-20T19:36:30.799" v="408" actId="20577"/>
          <ac:spMkLst>
            <pc:docMk/>
            <pc:sldMk cId="3895576886" sldId="531"/>
            <ac:spMk id="2" creationId="{A71CB7AC-F5FD-41E9-87B3-54EAEC053CDB}"/>
          </ac:spMkLst>
        </pc:spChg>
        <pc:spChg chg="del">
          <ac:chgData name="Sudarsun Kannan" userId="c8500156-3b50-4aa3-91e4-d16efa8f8990" providerId="ADAL" clId="{B802AA71-EC9C-B046-A728-BDE5F3E5F232}" dt="2020-10-20T19:31:51.380" v="268" actId="478"/>
          <ac:spMkLst>
            <pc:docMk/>
            <pc:sldMk cId="3895576886" sldId="531"/>
            <ac:spMk id="41" creationId="{FF514B82-B8D3-FD4B-B411-79868B68AB83}"/>
          </ac:spMkLst>
        </pc:spChg>
        <pc:spChg chg="add mod">
          <ac:chgData name="Sudarsun Kannan" userId="c8500156-3b50-4aa3-91e4-d16efa8f8990" providerId="ADAL" clId="{B802AA71-EC9C-B046-A728-BDE5F3E5F232}" dt="2020-10-20T19:35:34.760" v="365" actId="20577"/>
          <ac:spMkLst>
            <pc:docMk/>
            <pc:sldMk cId="3895576886" sldId="531"/>
            <ac:spMk id="66" creationId="{BE2705BA-D75A-A542-A6B6-2CAD36B6288F}"/>
          </ac:spMkLst>
        </pc:spChg>
        <pc:spChg chg="mod">
          <ac:chgData name="Sudarsun Kannan" userId="c8500156-3b50-4aa3-91e4-d16efa8f8990" providerId="ADAL" clId="{B802AA71-EC9C-B046-A728-BDE5F3E5F232}" dt="2020-10-20T19:32:58.018" v="285" actId="20577"/>
          <ac:spMkLst>
            <pc:docMk/>
            <pc:sldMk cId="3895576886" sldId="531"/>
            <ac:spMk id="71" creationId="{86206836-7502-1746-B4B0-55CFF29E8ABE}"/>
          </ac:spMkLst>
        </pc:spChg>
        <pc:grpChg chg="mod">
          <ac:chgData name="Sudarsun Kannan" userId="c8500156-3b50-4aa3-91e4-d16efa8f8990" providerId="ADAL" clId="{B802AA71-EC9C-B046-A728-BDE5F3E5F232}" dt="2020-10-20T19:32:11.479" v="273" actId="1076"/>
          <ac:grpSpMkLst>
            <pc:docMk/>
            <pc:sldMk cId="3895576886" sldId="531"/>
            <ac:grpSpMk id="6" creationId="{8E2532CC-BDEC-7C47-BFF5-D838780A0124}"/>
          </ac:grpSpMkLst>
        </pc:grpChg>
        <pc:grpChg chg="del">
          <ac:chgData name="Sudarsun Kannan" userId="c8500156-3b50-4aa3-91e4-d16efa8f8990" providerId="ADAL" clId="{B802AA71-EC9C-B046-A728-BDE5F3E5F232}" dt="2020-10-20T19:31:57.725" v="271" actId="478"/>
          <ac:grpSpMkLst>
            <pc:docMk/>
            <pc:sldMk cId="3895576886" sldId="531"/>
            <ac:grpSpMk id="77" creationId="{4B40B317-1E09-B94F-87E9-6BAEC5F22ED0}"/>
          </ac:grpSpMkLst>
        </pc:grpChg>
        <pc:grpChg chg="del">
          <ac:chgData name="Sudarsun Kannan" userId="c8500156-3b50-4aa3-91e4-d16efa8f8990" providerId="ADAL" clId="{B802AA71-EC9C-B046-A728-BDE5F3E5F232}" dt="2020-10-20T19:31:57.725" v="271" actId="478"/>
          <ac:grpSpMkLst>
            <pc:docMk/>
            <pc:sldMk cId="3895576886" sldId="531"/>
            <ac:grpSpMk id="90" creationId="{51A249E5-5790-2943-B398-7192E00922C7}"/>
          </ac:grpSpMkLst>
        </pc:grpChg>
        <pc:picChg chg="del">
          <ac:chgData name="Sudarsun Kannan" userId="c8500156-3b50-4aa3-91e4-d16efa8f8990" providerId="ADAL" clId="{B802AA71-EC9C-B046-A728-BDE5F3E5F232}" dt="2020-10-20T19:32:14.801" v="274" actId="478"/>
          <ac:picMkLst>
            <pc:docMk/>
            <pc:sldMk cId="3895576886" sldId="531"/>
            <ac:picMk id="49" creationId="{139F19FE-0B0A-784C-BF5F-3EE0768DDE09}"/>
          </ac:picMkLst>
        </pc:picChg>
        <pc:picChg chg="del">
          <ac:chgData name="Sudarsun Kannan" userId="c8500156-3b50-4aa3-91e4-d16efa8f8990" providerId="ADAL" clId="{B802AA71-EC9C-B046-A728-BDE5F3E5F232}" dt="2020-10-20T19:32:06.035" v="272" actId="478"/>
          <ac:picMkLst>
            <pc:docMk/>
            <pc:sldMk cId="3895576886" sldId="531"/>
            <ac:picMk id="63" creationId="{49A54872-D4D3-834C-9AC6-2D1DC4F5F915}"/>
          </ac:picMkLst>
        </pc:picChg>
        <pc:picChg chg="del">
          <ac:chgData name="Sudarsun Kannan" userId="c8500156-3b50-4aa3-91e4-d16efa8f8990" providerId="ADAL" clId="{B802AA71-EC9C-B046-A728-BDE5F3E5F232}" dt="2020-10-20T19:32:06.035" v="272" actId="478"/>
          <ac:picMkLst>
            <pc:docMk/>
            <pc:sldMk cId="3895576886" sldId="531"/>
            <ac:picMk id="67" creationId="{43DED7B5-8B0D-E948-812C-F4FE4B723D7D}"/>
          </ac:picMkLst>
        </pc:picChg>
        <pc:picChg chg="del">
          <ac:chgData name="Sudarsun Kannan" userId="c8500156-3b50-4aa3-91e4-d16efa8f8990" providerId="ADAL" clId="{B802AA71-EC9C-B046-A728-BDE5F3E5F232}" dt="2020-10-20T19:32:06.035" v="272" actId="478"/>
          <ac:picMkLst>
            <pc:docMk/>
            <pc:sldMk cId="3895576886" sldId="531"/>
            <ac:picMk id="69" creationId="{56A8AC2B-FA0B-D041-A62D-D127A1A7B271}"/>
          </ac:picMkLst>
        </pc:picChg>
        <pc:cxnChg chg="del">
          <ac:chgData name="Sudarsun Kannan" userId="c8500156-3b50-4aa3-91e4-d16efa8f8990" providerId="ADAL" clId="{B802AA71-EC9C-B046-A728-BDE5F3E5F232}" dt="2020-10-20T19:32:06.035" v="272" actId="478"/>
          <ac:cxnSpMkLst>
            <pc:docMk/>
            <pc:sldMk cId="3895576886" sldId="531"/>
            <ac:cxnSpMk id="72" creationId="{4FE0D3AB-3B17-8F4F-A8BF-FDAD8F0A3AC2}"/>
          </ac:cxnSpMkLst>
        </pc:cxnChg>
        <pc:cxnChg chg="mod">
          <ac:chgData name="Sudarsun Kannan" userId="c8500156-3b50-4aa3-91e4-d16efa8f8990" providerId="ADAL" clId="{B802AA71-EC9C-B046-A728-BDE5F3E5F232}" dt="2020-10-20T19:33:04.563" v="287" actId="14100"/>
          <ac:cxnSpMkLst>
            <pc:docMk/>
            <pc:sldMk cId="3895576886" sldId="531"/>
            <ac:cxnSpMk id="73" creationId="{807A294B-EC1B-2449-B43F-C6109D607199}"/>
          </ac:cxnSpMkLst>
        </pc:cxnChg>
        <pc:cxnChg chg="del">
          <ac:chgData name="Sudarsun Kannan" userId="c8500156-3b50-4aa3-91e4-d16efa8f8990" providerId="ADAL" clId="{B802AA71-EC9C-B046-A728-BDE5F3E5F232}" dt="2020-10-20T19:32:06.035" v="272" actId="478"/>
          <ac:cxnSpMkLst>
            <pc:docMk/>
            <pc:sldMk cId="3895576886" sldId="531"/>
            <ac:cxnSpMk id="74" creationId="{5463547D-B47E-594E-B347-E8EA9BF772BB}"/>
          </ac:cxnSpMkLst>
        </pc:cxnChg>
        <pc:cxnChg chg="del">
          <ac:chgData name="Sudarsun Kannan" userId="c8500156-3b50-4aa3-91e4-d16efa8f8990" providerId="ADAL" clId="{B802AA71-EC9C-B046-A728-BDE5F3E5F232}" dt="2020-10-20T19:32:06.035" v="272" actId="478"/>
          <ac:cxnSpMkLst>
            <pc:docMk/>
            <pc:sldMk cId="3895576886" sldId="531"/>
            <ac:cxnSpMk id="75" creationId="{4749D12A-5A18-A446-84B8-460F71584672}"/>
          </ac:cxnSpMkLst>
        </pc:cxnChg>
      </pc:sldChg>
      <pc:sldChg chg="delSp modSp add mod delAnim modAnim">
        <pc:chgData name="Sudarsun Kannan" userId="c8500156-3b50-4aa3-91e4-d16efa8f8990" providerId="ADAL" clId="{B802AA71-EC9C-B046-A728-BDE5F3E5F232}" dt="2020-10-20T21:36:19.665" v="1537" actId="113"/>
        <pc:sldMkLst>
          <pc:docMk/>
          <pc:sldMk cId="933428533" sldId="532"/>
        </pc:sldMkLst>
        <pc:spChg chg="mod">
          <ac:chgData name="Sudarsun Kannan" userId="c8500156-3b50-4aa3-91e4-d16efa8f8990" providerId="ADAL" clId="{B802AA71-EC9C-B046-A728-BDE5F3E5F232}" dt="2020-10-20T21:36:17.437" v="1536" actId="113"/>
          <ac:spMkLst>
            <pc:docMk/>
            <pc:sldMk cId="933428533" sldId="532"/>
            <ac:spMk id="22" creationId="{77D49F11-6126-9C4B-9E38-BA46E7C91DD1}"/>
          </ac:spMkLst>
        </pc:spChg>
        <pc:spChg chg="mod">
          <ac:chgData name="Sudarsun Kannan" userId="c8500156-3b50-4aa3-91e4-d16efa8f8990" providerId="ADAL" clId="{B802AA71-EC9C-B046-A728-BDE5F3E5F232}" dt="2020-10-20T21:36:19.665" v="1537" actId="113"/>
          <ac:spMkLst>
            <pc:docMk/>
            <pc:sldMk cId="933428533" sldId="532"/>
            <ac:spMk id="23" creationId="{7601BB86-EB69-1145-8787-B8CD0249F338}"/>
          </ac:spMkLst>
        </pc:spChg>
        <pc:spChg chg="del">
          <ac:chgData name="Sudarsun Kannan" userId="c8500156-3b50-4aa3-91e4-d16efa8f8990" providerId="ADAL" clId="{B802AA71-EC9C-B046-A728-BDE5F3E5F232}" dt="2020-10-20T19:37:40.193" v="457" actId="478"/>
          <ac:spMkLst>
            <pc:docMk/>
            <pc:sldMk cId="933428533" sldId="532"/>
            <ac:spMk id="24" creationId="{95F415F8-67A9-FC45-B12F-C13D65D171A1}"/>
          </ac:spMkLst>
        </pc:spChg>
      </pc:sldChg>
      <pc:sldChg chg="modSp add modAnim">
        <pc:chgData name="Sudarsun Kannan" userId="c8500156-3b50-4aa3-91e4-d16efa8f8990" providerId="ADAL" clId="{B802AA71-EC9C-B046-A728-BDE5F3E5F232}" dt="2020-10-20T19:41:35.990" v="598" actId="20577"/>
        <pc:sldMkLst>
          <pc:docMk/>
          <pc:sldMk cId="2609214026" sldId="533"/>
        </pc:sldMkLst>
        <pc:spChg chg="mod">
          <ac:chgData name="Sudarsun Kannan" userId="c8500156-3b50-4aa3-91e4-d16efa8f8990" providerId="ADAL" clId="{B802AA71-EC9C-B046-A728-BDE5F3E5F232}" dt="2020-10-20T19:41:11.093" v="584" actId="113"/>
          <ac:spMkLst>
            <pc:docMk/>
            <pc:sldMk cId="2609214026" sldId="533"/>
            <ac:spMk id="22" creationId="{77D49F11-6126-9C4B-9E38-BA46E7C91DD1}"/>
          </ac:spMkLst>
        </pc:spChg>
        <pc:spChg chg="mod">
          <ac:chgData name="Sudarsun Kannan" userId="c8500156-3b50-4aa3-91e4-d16efa8f8990" providerId="ADAL" clId="{B802AA71-EC9C-B046-A728-BDE5F3E5F232}" dt="2020-10-20T19:41:17.996" v="585" actId="113"/>
          <ac:spMkLst>
            <pc:docMk/>
            <pc:sldMk cId="2609214026" sldId="533"/>
            <ac:spMk id="23" creationId="{7601BB86-EB69-1145-8787-B8CD0249F338}"/>
          </ac:spMkLst>
        </pc:spChg>
        <pc:spChg chg="mod">
          <ac:chgData name="Sudarsun Kannan" userId="c8500156-3b50-4aa3-91e4-d16efa8f8990" providerId="ADAL" clId="{B802AA71-EC9C-B046-A728-BDE5F3E5F232}" dt="2020-10-20T19:41:35.990" v="598" actId="20577"/>
          <ac:spMkLst>
            <pc:docMk/>
            <pc:sldMk cId="2609214026" sldId="533"/>
            <ac:spMk id="24" creationId="{95F415F8-67A9-FC45-B12F-C13D65D171A1}"/>
          </ac:spMkLst>
        </pc:spChg>
      </pc:sldChg>
      <pc:sldChg chg="delSp modSp add mod ord delAnim">
        <pc:chgData name="Sudarsun Kannan" userId="c8500156-3b50-4aa3-91e4-d16efa8f8990" providerId="ADAL" clId="{B802AA71-EC9C-B046-A728-BDE5F3E5F232}" dt="2020-10-20T19:53:47.488" v="874" actId="20578"/>
        <pc:sldMkLst>
          <pc:docMk/>
          <pc:sldMk cId="52144958" sldId="534"/>
        </pc:sldMkLst>
        <pc:spChg chg="mod">
          <ac:chgData name="Sudarsun Kannan" userId="c8500156-3b50-4aa3-91e4-d16efa8f8990" providerId="ADAL" clId="{B802AA71-EC9C-B046-A728-BDE5F3E5F232}" dt="2020-10-20T19:53:34.096" v="871" actId="207"/>
          <ac:spMkLst>
            <pc:docMk/>
            <pc:sldMk cId="52144958" sldId="534"/>
            <ac:spMk id="7" creationId="{B6D8D4EC-ABCB-7246-976C-0E48B0D35CA2}"/>
          </ac:spMkLst>
        </pc:spChg>
        <pc:spChg chg="del">
          <ac:chgData name="Sudarsun Kannan" userId="c8500156-3b50-4aa3-91e4-d16efa8f8990" providerId="ADAL" clId="{B802AA71-EC9C-B046-A728-BDE5F3E5F232}" dt="2020-10-20T19:53:37.226" v="872" actId="478"/>
          <ac:spMkLst>
            <pc:docMk/>
            <pc:sldMk cId="52144958" sldId="534"/>
            <ac:spMk id="13" creationId="{4A1009A4-0CD6-C140-B265-A01D078930B2}"/>
          </ac:spMkLst>
        </pc:spChg>
        <pc:spChg chg="mod">
          <ac:chgData name="Sudarsun Kannan" userId="c8500156-3b50-4aa3-91e4-d16efa8f8990" providerId="ADAL" clId="{B802AA71-EC9C-B046-A728-BDE5F3E5F232}" dt="2020-10-20T19:53:40.342" v="873" actId="207"/>
          <ac:spMkLst>
            <pc:docMk/>
            <pc:sldMk cId="52144958" sldId="534"/>
            <ac:spMk id="14" creationId="{4DF8A6A6-8E10-F447-A4D5-B58BB9E2C9B9}"/>
          </ac:spMkLst>
        </pc:spChg>
      </pc:sldChg>
      <pc:sldChg chg="addSp delSp modSp mod delAnim modAnim">
        <pc:chgData name="Sudarsun Kannan" userId="c8500156-3b50-4aa3-91e4-d16efa8f8990" providerId="ADAL" clId="{B802AA71-EC9C-B046-A728-BDE5F3E5F232}" dt="2020-10-22T00:13:56.555" v="4444" actId="20577"/>
        <pc:sldMkLst>
          <pc:docMk/>
          <pc:sldMk cId="4029824600" sldId="536"/>
        </pc:sldMkLst>
        <pc:spChg chg="mod">
          <ac:chgData name="Sudarsun Kannan" userId="c8500156-3b50-4aa3-91e4-d16efa8f8990" providerId="ADAL" clId="{B802AA71-EC9C-B046-A728-BDE5F3E5F232}" dt="2020-10-21T01:44:15.546" v="1685" actId="1076"/>
          <ac:spMkLst>
            <pc:docMk/>
            <pc:sldMk cId="4029824600" sldId="536"/>
            <ac:spMk id="4" creationId="{2D0FA1CB-989D-3041-8DE6-06EFAAD72DA4}"/>
          </ac:spMkLst>
        </pc:spChg>
        <pc:spChg chg="mod">
          <ac:chgData name="Sudarsun Kannan" userId="c8500156-3b50-4aa3-91e4-d16efa8f8990" providerId="ADAL" clId="{B802AA71-EC9C-B046-A728-BDE5F3E5F232}" dt="2020-10-21T03:13:40.599" v="3461" actId="20577"/>
          <ac:spMkLst>
            <pc:docMk/>
            <pc:sldMk cId="4029824600" sldId="536"/>
            <ac:spMk id="22" creationId="{77D49F11-6126-9C4B-9E38-BA46E7C91DD1}"/>
          </ac:spMkLst>
        </pc:spChg>
        <pc:spChg chg="add mod">
          <ac:chgData name="Sudarsun Kannan" userId="c8500156-3b50-4aa3-91e4-d16efa8f8990" providerId="ADAL" clId="{B802AA71-EC9C-B046-A728-BDE5F3E5F232}" dt="2020-10-22T00:13:56.555" v="4444" actId="20577"/>
          <ac:spMkLst>
            <pc:docMk/>
            <pc:sldMk cId="4029824600" sldId="536"/>
            <ac:spMk id="27" creationId="{E396757A-40FD-4F48-9129-EFB484E69358}"/>
          </ac:spMkLst>
        </pc:spChg>
        <pc:spChg chg="mod">
          <ac:chgData name="Sudarsun Kannan" userId="c8500156-3b50-4aa3-91e4-d16efa8f8990" providerId="ADAL" clId="{B802AA71-EC9C-B046-A728-BDE5F3E5F232}" dt="2020-10-21T01:44:15.546" v="1685" actId="1076"/>
          <ac:spMkLst>
            <pc:docMk/>
            <pc:sldMk cId="4029824600" sldId="536"/>
            <ac:spMk id="76" creationId="{EC81DD9B-CC33-FF41-B876-055A02675655}"/>
          </ac:spMkLst>
        </pc:spChg>
        <pc:spChg chg="mod">
          <ac:chgData name="Sudarsun Kannan" userId="c8500156-3b50-4aa3-91e4-d16efa8f8990" providerId="ADAL" clId="{B802AA71-EC9C-B046-A728-BDE5F3E5F232}" dt="2020-10-21T01:44:15.546" v="1685" actId="1076"/>
          <ac:spMkLst>
            <pc:docMk/>
            <pc:sldMk cId="4029824600" sldId="536"/>
            <ac:spMk id="77" creationId="{A4F451DE-A497-4C46-8A8C-32969D93C2BC}"/>
          </ac:spMkLst>
        </pc:spChg>
        <pc:spChg chg="mod">
          <ac:chgData name="Sudarsun Kannan" userId="c8500156-3b50-4aa3-91e4-d16efa8f8990" providerId="ADAL" clId="{B802AA71-EC9C-B046-A728-BDE5F3E5F232}" dt="2020-10-21T01:44:15.546" v="1685" actId="1076"/>
          <ac:spMkLst>
            <pc:docMk/>
            <pc:sldMk cId="4029824600" sldId="536"/>
            <ac:spMk id="78" creationId="{5F0A8103-41A5-0A45-A5F8-0AEF71C31510}"/>
          </ac:spMkLst>
        </pc:spChg>
        <pc:spChg chg="mod">
          <ac:chgData name="Sudarsun Kannan" userId="c8500156-3b50-4aa3-91e4-d16efa8f8990" providerId="ADAL" clId="{B802AA71-EC9C-B046-A728-BDE5F3E5F232}" dt="2020-10-21T01:44:15.546" v="1685" actId="1076"/>
          <ac:spMkLst>
            <pc:docMk/>
            <pc:sldMk cId="4029824600" sldId="536"/>
            <ac:spMk id="81" creationId="{5BFCF203-5E53-2541-A310-3135C8C234E3}"/>
          </ac:spMkLst>
        </pc:spChg>
        <pc:spChg chg="mod">
          <ac:chgData name="Sudarsun Kannan" userId="c8500156-3b50-4aa3-91e4-d16efa8f8990" providerId="ADAL" clId="{B802AA71-EC9C-B046-A728-BDE5F3E5F232}" dt="2020-10-21T01:44:15.546" v="1685" actId="1076"/>
          <ac:spMkLst>
            <pc:docMk/>
            <pc:sldMk cId="4029824600" sldId="536"/>
            <ac:spMk id="82" creationId="{2DB5C04B-22AB-C841-9051-E86BB57BFD7F}"/>
          </ac:spMkLst>
        </pc:spChg>
        <pc:spChg chg="mod">
          <ac:chgData name="Sudarsun Kannan" userId="c8500156-3b50-4aa3-91e4-d16efa8f8990" providerId="ADAL" clId="{B802AA71-EC9C-B046-A728-BDE5F3E5F232}" dt="2020-10-22T00:13:41.981" v="4433" actId="14100"/>
          <ac:spMkLst>
            <pc:docMk/>
            <pc:sldMk cId="4029824600" sldId="536"/>
            <ac:spMk id="83" creationId="{F114CABD-2039-B142-86FC-3CE0B556CBC8}"/>
          </ac:spMkLst>
        </pc:spChg>
        <pc:spChg chg="del mod">
          <ac:chgData name="Sudarsun Kannan" userId="c8500156-3b50-4aa3-91e4-d16efa8f8990" providerId="ADAL" clId="{B802AA71-EC9C-B046-A728-BDE5F3E5F232}" dt="2020-10-21T01:44:10.192" v="1684" actId="478"/>
          <ac:spMkLst>
            <pc:docMk/>
            <pc:sldMk cId="4029824600" sldId="536"/>
            <ac:spMk id="85" creationId="{017312C5-00E9-CA4A-B375-0F519A3E1FA7}"/>
          </ac:spMkLst>
        </pc:spChg>
        <pc:grpChg chg="mod">
          <ac:chgData name="Sudarsun Kannan" userId="c8500156-3b50-4aa3-91e4-d16efa8f8990" providerId="ADAL" clId="{B802AA71-EC9C-B046-A728-BDE5F3E5F232}" dt="2020-10-21T01:44:15.546" v="1685" actId="1076"/>
          <ac:grpSpMkLst>
            <pc:docMk/>
            <pc:sldMk cId="4029824600" sldId="536"/>
            <ac:grpSpMk id="38" creationId="{2665A6FD-0A93-3A49-B792-6C3E1ACA116E}"/>
          </ac:grpSpMkLst>
        </pc:grpChg>
        <pc:grpChg chg="mod">
          <ac:chgData name="Sudarsun Kannan" userId="c8500156-3b50-4aa3-91e4-d16efa8f8990" providerId="ADAL" clId="{B802AA71-EC9C-B046-A728-BDE5F3E5F232}" dt="2020-10-21T01:44:15.546" v="1685" actId="1076"/>
          <ac:grpSpMkLst>
            <pc:docMk/>
            <pc:sldMk cId="4029824600" sldId="536"/>
            <ac:grpSpMk id="93" creationId="{AC678AC4-2386-BE47-BB2E-60D851A5A831}"/>
          </ac:grpSpMkLst>
        </pc:grpChg>
        <pc:grpChg chg="mod">
          <ac:chgData name="Sudarsun Kannan" userId="c8500156-3b50-4aa3-91e4-d16efa8f8990" providerId="ADAL" clId="{B802AA71-EC9C-B046-A728-BDE5F3E5F232}" dt="2020-10-21T01:44:15.546" v="1685" actId="1076"/>
          <ac:grpSpMkLst>
            <pc:docMk/>
            <pc:sldMk cId="4029824600" sldId="536"/>
            <ac:grpSpMk id="96" creationId="{F23200BC-6F91-B742-9DBB-D4711F9F1FD4}"/>
          </ac:grpSpMkLst>
        </pc:grpChg>
        <pc:cxnChg chg="mod">
          <ac:chgData name="Sudarsun Kannan" userId="c8500156-3b50-4aa3-91e4-d16efa8f8990" providerId="ADAL" clId="{B802AA71-EC9C-B046-A728-BDE5F3E5F232}" dt="2020-10-21T01:44:15.546" v="1685" actId="1076"/>
          <ac:cxnSpMkLst>
            <pc:docMk/>
            <pc:sldMk cId="4029824600" sldId="536"/>
            <ac:cxnSpMk id="8" creationId="{BB5ADB12-262C-6743-9F50-64813A27D936}"/>
          </ac:cxnSpMkLst>
        </pc:cxnChg>
        <pc:cxnChg chg="mod">
          <ac:chgData name="Sudarsun Kannan" userId="c8500156-3b50-4aa3-91e4-d16efa8f8990" providerId="ADAL" clId="{B802AA71-EC9C-B046-A728-BDE5F3E5F232}" dt="2020-10-21T01:44:15.546" v="1685" actId="1076"/>
          <ac:cxnSpMkLst>
            <pc:docMk/>
            <pc:sldMk cId="4029824600" sldId="536"/>
            <ac:cxnSpMk id="86" creationId="{FB7CB0BC-E73F-0544-864E-4EE295F7C81B}"/>
          </ac:cxnSpMkLst>
        </pc:cxnChg>
        <pc:cxnChg chg="mod">
          <ac:chgData name="Sudarsun Kannan" userId="c8500156-3b50-4aa3-91e4-d16efa8f8990" providerId="ADAL" clId="{B802AA71-EC9C-B046-A728-BDE5F3E5F232}" dt="2020-10-21T01:44:15.546" v="1685" actId="1076"/>
          <ac:cxnSpMkLst>
            <pc:docMk/>
            <pc:sldMk cId="4029824600" sldId="536"/>
            <ac:cxnSpMk id="87" creationId="{EC89DCF1-8909-C647-9E59-5F2B6E8AE1D9}"/>
          </ac:cxnSpMkLst>
        </pc:cxnChg>
        <pc:cxnChg chg="mod">
          <ac:chgData name="Sudarsun Kannan" userId="c8500156-3b50-4aa3-91e4-d16efa8f8990" providerId="ADAL" clId="{B802AA71-EC9C-B046-A728-BDE5F3E5F232}" dt="2020-10-21T01:44:15.546" v="1685" actId="1076"/>
          <ac:cxnSpMkLst>
            <pc:docMk/>
            <pc:sldMk cId="4029824600" sldId="536"/>
            <ac:cxnSpMk id="88" creationId="{4FAD6898-C1C8-1D45-B998-94502F9164DD}"/>
          </ac:cxnSpMkLst>
        </pc:cxnChg>
        <pc:cxnChg chg="mod">
          <ac:chgData name="Sudarsun Kannan" userId="c8500156-3b50-4aa3-91e4-d16efa8f8990" providerId="ADAL" clId="{B802AA71-EC9C-B046-A728-BDE5F3E5F232}" dt="2020-10-21T01:44:15.546" v="1685" actId="1076"/>
          <ac:cxnSpMkLst>
            <pc:docMk/>
            <pc:sldMk cId="4029824600" sldId="536"/>
            <ac:cxnSpMk id="89" creationId="{B4533257-79C0-3942-AF80-4B0DCF6FF9C1}"/>
          </ac:cxnSpMkLst>
        </pc:cxnChg>
      </pc:sldChg>
      <pc:sldChg chg="addSp delSp modSp mod delAnim modAnim">
        <pc:chgData name="Sudarsun Kannan" userId="c8500156-3b50-4aa3-91e4-d16efa8f8990" providerId="ADAL" clId="{B802AA71-EC9C-B046-A728-BDE5F3E5F232}" dt="2020-10-22T00:16:36.414" v="4547" actId="20577"/>
        <pc:sldMkLst>
          <pc:docMk/>
          <pc:sldMk cId="2736407244" sldId="538"/>
        </pc:sldMkLst>
        <pc:spChg chg="del mod">
          <ac:chgData name="Sudarsun Kannan" userId="c8500156-3b50-4aa3-91e4-d16efa8f8990" providerId="ADAL" clId="{B802AA71-EC9C-B046-A728-BDE5F3E5F232}" dt="2020-10-21T02:49:45.510" v="2990" actId="478"/>
          <ac:spMkLst>
            <pc:docMk/>
            <pc:sldMk cId="2736407244" sldId="538"/>
            <ac:spMk id="6" creationId="{0277DD06-EEBF-F145-878A-C09629B5564E}"/>
          </ac:spMkLst>
        </pc:spChg>
        <pc:spChg chg="mod">
          <ac:chgData name="Sudarsun Kannan" userId="c8500156-3b50-4aa3-91e4-d16efa8f8990" providerId="ADAL" clId="{B802AA71-EC9C-B046-A728-BDE5F3E5F232}" dt="2020-10-22T00:01:08.297" v="4109" actId="20577"/>
          <ac:spMkLst>
            <pc:docMk/>
            <pc:sldMk cId="2736407244" sldId="538"/>
            <ac:spMk id="12" creationId="{DE69D5DF-6098-D547-A71E-4F9B851D08C5}"/>
          </ac:spMkLst>
        </pc:spChg>
        <pc:spChg chg="mod">
          <ac:chgData name="Sudarsun Kannan" userId="c8500156-3b50-4aa3-91e4-d16efa8f8990" providerId="ADAL" clId="{B802AA71-EC9C-B046-A728-BDE5F3E5F232}" dt="2020-10-21T02:41:08.671" v="2631" actId="113"/>
          <ac:spMkLst>
            <pc:docMk/>
            <pc:sldMk cId="2736407244" sldId="538"/>
            <ac:spMk id="21" creationId="{D114EF56-C2C2-A245-A59A-69A3A2C2F024}"/>
          </ac:spMkLst>
        </pc:spChg>
        <pc:spChg chg="add mod">
          <ac:chgData name="Sudarsun Kannan" userId="c8500156-3b50-4aa3-91e4-d16efa8f8990" providerId="ADAL" clId="{B802AA71-EC9C-B046-A728-BDE5F3E5F232}" dt="2020-10-22T00:00:36.182" v="4097" actId="1076"/>
          <ac:spMkLst>
            <pc:docMk/>
            <pc:sldMk cId="2736407244" sldId="538"/>
            <ac:spMk id="26" creationId="{A50C5688-771E-6C41-950E-B8591247F095}"/>
          </ac:spMkLst>
        </pc:spChg>
        <pc:spChg chg="mod">
          <ac:chgData name="Sudarsun Kannan" userId="c8500156-3b50-4aa3-91e4-d16efa8f8990" providerId="ADAL" clId="{B802AA71-EC9C-B046-A728-BDE5F3E5F232}" dt="2020-10-21T02:52:51.831" v="3057" actId="1035"/>
          <ac:spMkLst>
            <pc:docMk/>
            <pc:sldMk cId="2736407244" sldId="538"/>
            <ac:spMk id="31" creationId="{337CD37D-6F01-AE4E-A64F-C735AF364987}"/>
          </ac:spMkLst>
        </pc:spChg>
        <pc:spChg chg="add mod">
          <ac:chgData name="Sudarsun Kannan" userId="c8500156-3b50-4aa3-91e4-d16efa8f8990" providerId="ADAL" clId="{B802AA71-EC9C-B046-A728-BDE5F3E5F232}" dt="2020-10-22T00:16:36.414" v="4547" actId="20577"/>
          <ac:spMkLst>
            <pc:docMk/>
            <pc:sldMk cId="2736407244" sldId="538"/>
            <ac:spMk id="32" creationId="{0141B2E5-4EC4-3040-94E7-379A31DE3175}"/>
          </ac:spMkLst>
        </pc:spChg>
        <pc:spChg chg="mod">
          <ac:chgData name="Sudarsun Kannan" userId="c8500156-3b50-4aa3-91e4-d16efa8f8990" providerId="ADAL" clId="{B802AA71-EC9C-B046-A728-BDE5F3E5F232}" dt="2020-10-21T02:54:13.779" v="3067" actId="20577"/>
          <ac:spMkLst>
            <pc:docMk/>
            <pc:sldMk cId="2736407244" sldId="538"/>
            <ac:spMk id="47" creationId="{00000000-0000-0000-0000-000000000000}"/>
          </ac:spMkLst>
        </pc:spChg>
        <pc:grpChg chg="mod">
          <ac:chgData name="Sudarsun Kannan" userId="c8500156-3b50-4aa3-91e4-d16efa8f8990" providerId="ADAL" clId="{B802AA71-EC9C-B046-A728-BDE5F3E5F232}" dt="2020-10-21T02:52:51.831" v="3057" actId="1035"/>
          <ac:grpSpMkLst>
            <pc:docMk/>
            <pc:sldMk cId="2736407244" sldId="538"/>
            <ac:grpSpMk id="9" creationId="{08F4D143-F86C-F046-B314-6563B711A6A3}"/>
          </ac:grpSpMkLst>
        </pc:grpChg>
        <pc:grpChg chg="mod">
          <ac:chgData name="Sudarsun Kannan" userId="c8500156-3b50-4aa3-91e4-d16efa8f8990" providerId="ADAL" clId="{B802AA71-EC9C-B046-A728-BDE5F3E5F232}" dt="2020-10-21T02:52:51.831" v="3057" actId="1035"/>
          <ac:grpSpMkLst>
            <pc:docMk/>
            <pc:sldMk cId="2736407244" sldId="538"/>
            <ac:grpSpMk id="30" creationId="{071E2071-1811-FE48-8865-0AF49CDC586E}"/>
          </ac:grpSpMkLst>
        </pc:grpChg>
      </pc:sldChg>
      <pc:sldChg chg="add">
        <pc:chgData name="Sudarsun Kannan" userId="c8500156-3b50-4aa3-91e4-d16efa8f8990" providerId="ADAL" clId="{B802AA71-EC9C-B046-A728-BDE5F3E5F232}" dt="2020-10-21T02:51:59.587" v="3035"/>
        <pc:sldMkLst>
          <pc:docMk/>
          <pc:sldMk cId="1609035076" sldId="539"/>
        </pc:sldMkLst>
      </pc:sldChg>
      <pc:sldChg chg="modSp add mod">
        <pc:chgData name="Sudarsun Kannan" userId="c8500156-3b50-4aa3-91e4-d16efa8f8990" providerId="ADAL" clId="{B802AA71-EC9C-B046-A728-BDE5F3E5F232}" dt="2020-10-21T03:10:09.887" v="3433" actId="20577"/>
        <pc:sldMkLst>
          <pc:docMk/>
          <pc:sldMk cId="4168295172" sldId="540"/>
        </pc:sldMkLst>
        <pc:spChg chg="mod">
          <ac:chgData name="Sudarsun Kannan" userId="c8500156-3b50-4aa3-91e4-d16efa8f8990" providerId="ADAL" clId="{B802AA71-EC9C-B046-A728-BDE5F3E5F232}" dt="2020-10-21T03:10:09.887" v="3433" actId="20577"/>
          <ac:spMkLst>
            <pc:docMk/>
            <pc:sldMk cId="4168295172" sldId="540"/>
            <ac:spMk id="5" creationId="{A320FF8E-EC93-2C49-B5C1-6C090C7F9820}"/>
          </ac:spMkLst>
        </pc:spChg>
        <pc:spChg chg="mod">
          <ac:chgData name="Sudarsun Kannan" userId="c8500156-3b50-4aa3-91e4-d16efa8f8990" providerId="ADAL" clId="{B802AA71-EC9C-B046-A728-BDE5F3E5F232}" dt="2020-10-21T03:08:21.151" v="3412" actId="108"/>
          <ac:spMkLst>
            <pc:docMk/>
            <pc:sldMk cId="4168295172" sldId="540"/>
            <ac:spMk id="6" creationId="{4BFE2199-94D5-2D48-8A9B-6250A90A417D}"/>
          </ac:spMkLst>
        </pc:spChg>
        <pc:spChg chg="mod">
          <ac:chgData name="Sudarsun Kannan" userId="c8500156-3b50-4aa3-91e4-d16efa8f8990" providerId="ADAL" clId="{B802AA71-EC9C-B046-A728-BDE5F3E5F232}" dt="2020-10-21T03:09:45.463" v="3427" actId="1076"/>
          <ac:spMkLst>
            <pc:docMk/>
            <pc:sldMk cId="4168295172" sldId="540"/>
            <ac:spMk id="7" creationId="{AB37852C-86B3-024E-9E8A-90415FA8F20D}"/>
          </ac:spMkLst>
        </pc:spChg>
        <pc:spChg chg="mod">
          <ac:chgData name="Sudarsun Kannan" userId="c8500156-3b50-4aa3-91e4-d16efa8f8990" providerId="ADAL" clId="{B802AA71-EC9C-B046-A728-BDE5F3E5F232}" dt="2020-10-21T03:09:42.044" v="3426" actId="1076"/>
          <ac:spMkLst>
            <pc:docMk/>
            <pc:sldMk cId="4168295172" sldId="540"/>
            <ac:spMk id="8" creationId="{250ACE76-4F83-E349-B094-0F316403FFE2}"/>
          </ac:spMkLst>
        </pc:spChg>
        <pc:spChg chg="mod">
          <ac:chgData name="Sudarsun Kannan" userId="c8500156-3b50-4aa3-91e4-d16efa8f8990" providerId="ADAL" clId="{B802AA71-EC9C-B046-A728-BDE5F3E5F232}" dt="2020-10-21T03:09:48.615" v="3428" actId="1076"/>
          <ac:spMkLst>
            <pc:docMk/>
            <pc:sldMk cId="4168295172" sldId="540"/>
            <ac:spMk id="9" creationId="{E4D788F4-70CA-D34F-A518-3300123D7105}"/>
          </ac:spMkLst>
        </pc:spChg>
      </pc:sldChg>
      <pc:sldChg chg="modSp add mod">
        <pc:chgData name="Sudarsun Kannan" userId="c8500156-3b50-4aa3-91e4-d16efa8f8990" providerId="ADAL" clId="{B802AA71-EC9C-B046-A728-BDE5F3E5F232}" dt="2020-10-21T03:09:01.507" v="3421" actId="207"/>
        <pc:sldMkLst>
          <pc:docMk/>
          <pc:sldMk cId="2176849961" sldId="541"/>
        </pc:sldMkLst>
        <pc:spChg chg="mod">
          <ac:chgData name="Sudarsun Kannan" userId="c8500156-3b50-4aa3-91e4-d16efa8f8990" providerId="ADAL" clId="{B802AA71-EC9C-B046-A728-BDE5F3E5F232}" dt="2020-10-21T03:09:01.507" v="3421" actId="207"/>
          <ac:spMkLst>
            <pc:docMk/>
            <pc:sldMk cId="2176849961" sldId="541"/>
            <ac:spMk id="7" creationId="{AB37852C-86B3-024E-9E8A-90415FA8F20D}"/>
          </ac:spMkLst>
        </pc:spChg>
        <pc:spChg chg="mod">
          <ac:chgData name="Sudarsun Kannan" userId="c8500156-3b50-4aa3-91e4-d16efa8f8990" providerId="ADAL" clId="{B802AA71-EC9C-B046-A728-BDE5F3E5F232}" dt="2020-10-21T03:08:58.328" v="3420" actId="108"/>
          <ac:spMkLst>
            <pc:docMk/>
            <pc:sldMk cId="2176849961" sldId="541"/>
            <ac:spMk id="8" creationId="{250ACE76-4F83-E349-B094-0F316403FFE2}"/>
          </ac:spMkLst>
        </pc:spChg>
        <pc:spChg chg="mod">
          <ac:chgData name="Sudarsun Kannan" userId="c8500156-3b50-4aa3-91e4-d16efa8f8990" providerId="ADAL" clId="{B802AA71-EC9C-B046-A728-BDE5F3E5F232}" dt="2020-10-21T03:08:45.511" v="3418" actId="1076"/>
          <ac:spMkLst>
            <pc:docMk/>
            <pc:sldMk cId="2176849961" sldId="541"/>
            <ac:spMk id="9" creationId="{E4D788F4-70CA-D34F-A518-3300123D7105}"/>
          </ac:spMkLst>
        </pc:spChg>
      </pc:sldChg>
      <pc:sldChg chg="modSp add mod">
        <pc:chgData name="Sudarsun Kannan" userId="c8500156-3b50-4aa3-91e4-d16efa8f8990" providerId="ADAL" clId="{B802AA71-EC9C-B046-A728-BDE5F3E5F232}" dt="2020-10-21T03:10:22.632" v="3434" actId="20577"/>
        <pc:sldMkLst>
          <pc:docMk/>
          <pc:sldMk cId="1513533588" sldId="542"/>
        </pc:sldMkLst>
        <pc:spChg chg="mod">
          <ac:chgData name="Sudarsun Kannan" userId="c8500156-3b50-4aa3-91e4-d16efa8f8990" providerId="ADAL" clId="{B802AA71-EC9C-B046-A728-BDE5F3E5F232}" dt="2020-10-21T03:10:22.632" v="3434" actId="20577"/>
          <ac:spMkLst>
            <pc:docMk/>
            <pc:sldMk cId="1513533588" sldId="542"/>
            <ac:spMk id="5" creationId="{A320FF8E-EC93-2C49-B5C1-6C090C7F9820}"/>
          </ac:spMkLst>
        </pc:spChg>
        <pc:spChg chg="mod">
          <ac:chgData name="Sudarsun Kannan" userId="c8500156-3b50-4aa3-91e4-d16efa8f8990" providerId="ADAL" clId="{B802AA71-EC9C-B046-A728-BDE5F3E5F232}" dt="2020-10-21T03:09:19.617" v="3424" actId="108"/>
          <ac:spMkLst>
            <pc:docMk/>
            <pc:sldMk cId="1513533588" sldId="542"/>
            <ac:spMk id="7" creationId="{AB37852C-86B3-024E-9E8A-90415FA8F20D}"/>
          </ac:spMkLst>
        </pc:spChg>
        <pc:spChg chg="mod">
          <ac:chgData name="Sudarsun Kannan" userId="c8500156-3b50-4aa3-91e4-d16efa8f8990" providerId="ADAL" clId="{B802AA71-EC9C-B046-A728-BDE5F3E5F232}" dt="2020-10-21T03:09:25.034" v="3425" actId="207"/>
          <ac:spMkLst>
            <pc:docMk/>
            <pc:sldMk cId="1513533588" sldId="542"/>
            <ac:spMk id="9" creationId="{E4D788F4-70CA-D34F-A518-3300123D7105}"/>
          </ac:spMkLst>
        </pc:spChg>
      </pc:sldChg>
      <pc:sldChg chg="modSp mod">
        <pc:chgData name="Sudarsun Kannan" userId="c8500156-3b50-4aa3-91e4-d16efa8f8990" providerId="ADAL" clId="{B802AA71-EC9C-B046-A728-BDE5F3E5F232}" dt="2020-10-21T23:48:48.202" v="3867" actId="1076"/>
        <pc:sldMkLst>
          <pc:docMk/>
          <pc:sldMk cId="3610610773" sldId="546"/>
        </pc:sldMkLst>
        <pc:spChg chg="mod">
          <ac:chgData name="Sudarsun Kannan" userId="c8500156-3b50-4aa3-91e4-d16efa8f8990" providerId="ADAL" clId="{B802AA71-EC9C-B046-A728-BDE5F3E5F232}" dt="2020-10-21T23:48:39.210" v="3866" actId="113"/>
          <ac:spMkLst>
            <pc:docMk/>
            <pc:sldMk cId="3610610773" sldId="546"/>
            <ac:spMk id="41" creationId="{FF514B82-B8D3-FD4B-B411-79868B68AB83}"/>
          </ac:spMkLst>
        </pc:spChg>
        <pc:spChg chg="mod">
          <ac:chgData name="Sudarsun Kannan" userId="c8500156-3b50-4aa3-91e4-d16efa8f8990" providerId="ADAL" clId="{B802AA71-EC9C-B046-A728-BDE5F3E5F232}" dt="2020-10-21T23:48:48.202" v="3867" actId="1076"/>
          <ac:spMkLst>
            <pc:docMk/>
            <pc:sldMk cId="3610610773" sldId="546"/>
            <ac:spMk id="50" creationId="{AFBF56ED-FFE8-1844-BBEE-3CE6B4922276}"/>
          </ac:spMkLst>
        </pc:spChg>
      </pc:sldChg>
      <pc:sldChg chg="modSp mod addAnim delAnim modAnim">
        <pc:chgData name="Sudarsun Kannan" userId="c8500156-3b50-4aa3-91e4-d16efa8f8990" providerId="ADAL" clId="{B802AA71-EC9C-B046-A728-BDE5F3E5F232}" dt="2020-10-21T23:52:47.936" v="3921" actId="20577"/>
        <pc:sldMkLst>
          <pc:docMk/>
          <pc:sldMk cId="2692999860" sldId="547"/>
        </pc:sldMkLst>
        <pc:spChg chg="mod">
          <ac:chgData name="Sudarsun Kannan" userId="c8500156-3b50-4aa3-91e4-d16efa8f8990" providerId="ADAL" clId="{B802AA71-EC9C-B046-A728-BDE5F3E5F232}" dt="2020-10-21T23:52:17.980" v="3913" actId="21"/>
          <ac:spMkLst>
            <pc:docMk/>
            <pc:sldMk cId="2692999860" sldId="547"/>
            <ac:spMk id="5" creationId="{CE03ED12-CA04-2B40-A7D4-629DE0B42941}"/>
          </ac:spMkLst>
        </pc:spChg>
        <pc:spChg chg="mod">
          <ac:chgData name="Sudarsun Kannan" userId="c8500156-3b50-4aa3-91e4-d16efa8f8990" providerId="ADAL" clId="{B802AA71-EC9C-B046-A728-BDE5F3E5F232}" dt="2020-10-21T23:51:25.294" v="3906" actId="20577"/>
          <ac:spMkLst>
            <pc:docMk/>
            <pc:sldMk cId="2692999860" sldId="547"/>
            <ac:spMk id="8" creationId="{DA0298C7-CEF4-BF47-8A0E-FD73398E5556}"/>
          </ac:spMkLst>
        </pc:spChg>
        <pc:spChg chg="mod">
          <ac:chgData name="Sudarsun Kannan" userId="c8500156-3b50-4aa3-91e4-d16efa8f8990" providerId="ADAL" clId="{B802AA71-EC9C-B046-A728-BDE5F3E5F232}" dt="2020-10-21T23:52:38.857" v="3918" actId="20577"/>
          <ac:spMkLst>
            <pc:docMk/>
            <pc:sldMk cId="2692999860" sldId="547"/>
            <ac:spMk id="9" creationId="{918C43AC-29FE-D840-A253-9D20CF5C4CDC}"/>
          </ac:spMkLst>
        </pc:spChg>
        <pc:spChg chg="mod">
          <ac:chgData name="Sudarsun Kannan" userId="c8500156-3b50-4aa3-91e4-d16efa8f8990" providerId="ADAL" clId="{B802AA71-EC9C-B046-A728-BDE5F3E5F232}" dt="2020-10-21T23:52:47.936" v="3921" actId="20577"/>
          <ac:spMkLst>
            <pc:docMk/>
            <pc:sldMk cId="2692999860" sldId="547"/>
            <ac:spMk id="22" creationId="{77D49F11-6126-9C4B-9E38-BA46E7C91DD1}"/>
          </ac:spMkLst>
        </pc:spChg>
      </pc:sldChg>
      <pc:sldChg chg="modSp mod">
        <pc:chgData name="Sudarsun Kannan" userId="c8500156-3b50-4aa3-91e4-d16efa8f8990" providerId="ADAL" clId="{B802AA71-EC9C-B046-A728-BDE5F3E5F232}" dt="2020-10-22T00:08:28.613" v="4258" actId="20577"/>
        <pc:sldMkLst>
          <pc:docMk/>
          <pc:sldMk cId="3191984478" sldId="548"/>
        </pc:sldMkLst>
        <pc:spChg chg="mod">
          <ac:chgData name="Sudarsun Kannan" userId="c8500156-3b50-4aa3-91e4-d16efa8f8990" providerId="ADAL" clId="{B802AA71-EC9C-B046-A728-BDE5F3E5F232}" dt="2020-10-22T00:07:18.222" v="4210" actId="20577"/>
          <ac:spMkLst>
            <pc:docMk/>
            <pc:sldMk cId="3191984478" sldId="548"/>
            <ac:spMk id="5" creationId="{CE03ED12-CA04-2B40-A7D4-629DE0B42941}"/>
          </ac:spMkLst>
        </pc:spChg>
        <pc:spChg chg="mod">
          <ac:chgData name="Sudarsun Kannan" userId="c8500156-3b50-4aa3-91e4-d16efa8f8990" providerId="ADAL" clId="{B802AA71-EC9C-B046-A728-BDE5F3E5F232}" dt="2020-10-22T00:08:28.613" v="4258" actId="20577"/>
          <ac:spMkLst>
            <pc:docMk/>
            <pc:sldMk cId="3191984478" sldId="548"/>
            <ac:spMk id="6" creationId="{EF37DFEB-4896-A44F-BE7F-039990970528}"/>
          </ac:spMkLst>
        </pc:spChg>
      </pc:sldChg>
      <pc:sldChg chg="addSp delSp modSp mod delAnim modAnim">
        <pc:chgData name="Sudarsun Kannan" userId="c8500156-3b50-4aa3-91e4-d16efa8f8990" providerId="ADAL" clId="{B802AA71-EC9C-B046-A728-BDE5F3E5F232}" dt="2020-10-22T02:28:43.193" v="6212" actId="1076"/>
        <pc:sldMkLst>
          <pc:docMk/>
          <pc:sldMk cId="2059071079" sldId="552"/>
        </pc:sldMkLst>
        <pc:spChg chg="mod">
          <ac:chgData name="Sudarsun Kannan" userId="c8500156-3b50-4aa3-91e4-d16efa8f8990" providerId="ADAL" clId="{B802AA71-EC9C-B046-A728-BDE5F3E5F232}" dt="2020-10-22T02:28:00.022" v="6196" actId="20577"/>
          <ac:spMkLst>
            <pc:docMk/>
            <pc:sldMk cId="2059071079" sldId="552"/>
            <ac:spMk id="6" creationId="{DD55BB93-9EA8-F249-9762-B48F7EF00514}"/>
          </ac:spMkLst>
        </pc:spChg>
        <pc:spChg chg="add del mod">
          <ac:chgData name="Sudarsun Kannan" userId="c8500156-3b50-4aa3-91e4-d16efa8f8990" providerId="ADAL" clId="{B802AA71-EC9C-B046-A728-BDE5F3E5F232}" dt="2020-10-22T01:59:05.791" v="5064" actId="478"/>
          <ac:spMkLst>
            <pc:docMk/>
            <pc:sldMk cId="2059071079" sldId="552"/>
            <ac:spMk id="7" creationId="{C23E6BF5-C6B2-1A4B-9D81-54B55F2E68D4}"/>
          </ac:spMkLst>
        </pc:spChg>
        <pc:spChg chg="mod">
          <ac:chgData name="Sudarsun Kannan" userId="c8500156-3b50-4aa3-91e4-d16efa8f8990" providerId="ADAL" clId="{B802AA71-EC9C-B046-A728-BDE5F3E5F232}" dt="2020-10-22T02:28:32.280" v="6211" actId="20577"/>
          <ac:spMkLst>
            <pc:docMk/>
            <pc:sldMk cId="2059071079" sldId="552"/>
            <ac:spMk id="8" creationId="{8058F02B-779D-0641-B26C-27D142D94907}"/>
          </ac:spMkLst>
        </pc:spChg>
        <pc:spChg chg="mod">
          <ac:chgData name="Sudarsun Kannan" userId="c8500156-3b50-4aa3-91e4-d16efa8f8990" providerId="ADAL" clId="{B802AA71-EC9C-B046-A728-BDE5F3E5F232}" dt="2020-10-22T02:28:43.193" v="6212" actId="1076"/>
          <ac:spMkLst>
            <pc:docMk/>
            <pc:sldMk cId="2059071079" sldId="552"/>
            <ac:spMk id="9" creationId="{5954DD77-E688-EB4A-9EB0-63145AC00A8B}"/>
          </ac:spMkLst>
        </pc:spChg>
        <pc:spChg chg="add mod">
          <ac:chgData name="Sudarsun Kannan" userId="c8500156-3b50-4aa3-91e4-d16efa8f8990" providerId="ADAL" clId="{B802AA71-EC9C-B046-A728-BDE5F3E5F232}" dt="2020-10-22T01:59:50.293" v="5071" actId="113"/>
          <ac:spMkLst>
            <pc:docMk/>
            <pc:sldMk cId="2059071079" sldId="552"/>
            <ac:spMk id="10" creationId="{DE4C22EB-9588-2F4D-B29E-B08E530B83E2}"/>
          </ac:spMkLst>
        </pc:spChg>
        <pc:spChg chg="add mod">
          <ac:chgData name="Sudarsun Kannan" userId="c8500156-3b50-4aa3-91e4-d16efa8f8990" providerId="ADAL" clId="{B802AA71-EC9C-B046-A728-BDE5F3E5F232}" dt="2020-10-22T01:59:45.109" v="5069" actId="1076"/>
          <ac:spMkLst>
            <pc:docMk/>
            <pc:sldMk cId="2059071079" sldId="552"/>
            <ac:spMk id="11" creationId="{C042A3FC-717B-CA40-A7D9-A3BE40D3DDF2}"/>
          </ac:spMkLst>
        </pc:spChg>
        <pc:spChg chg="add mod">
          <ac:chgData name="Sudarsun Kannan" userId="c8500156-3b50-4aa3-91e4-d16efa8f8990" providerId="ADAL" clId="{B802AA71-EC9C-B046-A728-BDE5F3E5F232}" dt="2020-10-22T02:26:19.146" v="6153" actId="1076"/>
          <ac:spMkLst>
            <pc:docMk/>
            <pc:sldMk cId="2059071079" sldId="552"/>
            <ac:spMk id="12" creationId="{CB7B247D-CC42-D945-84D8-75D1A474614D}"/>
          </ac:spMkLst>
        </pc:spChg>
      </pc:sldChg>
    </pc:docChg>
  </pc:docChgLst>
  <pc:docChgLst>
    <pc:chgData name="Yujie Ren" userId="S::yr181@cs.rutgers.edu::8a3dad18-bee7-4c0f-bc66-61bf3b758d42" providerId="AD" clId="Web-{F2A5D300-D64A-FCC8-AC8C-5DA587CEABA0}"/>
    <pc:docChg chg="addSld modSld">
      <pc:chgData name="Yujie Ren" userId="S::yr181@cs.rutgers.edu::8a3dad18-bee7-4c0f-bc66-61bf3b758d42" providerId="AD" clId="Web-{F2A5D300-D64A-FCC8-AC8C-5DA587CEABA0}" dt="2020-10-20T21:53:45.606" v="39" actId="14100"/>
      <pc:docMkLst>
        <pc:docMk/>
      </pc:docMkLst>
      <pc:sldChg chg="modSp">
        <pc:chgData name="Yujie Ren" userId="S::yr181@cs.rutgers.edu::8a3dad18-bee7-4c0f-bc66-61bf3b758d42" providerId="AD" clId="Web-{F2A5D300-D64A-FCC8-AC8C-5DA587CEABA0}" dt="2020-10-20T21:53:45.606" v="39" actId="14100"/>
        <pc:sldMkLst>
          <pc:docMk/>
          <pc:sldMk cId="2343046303" sldId="492"/>
        </pc:sldMkLst>
        <pc:spChg chg="mod">
          <ac:chgData name="Yujie Ren" userId="S::yr181@cs.rutgers.edu::8a3dad18-bee7-4c0f-bc66-61bf3b758d42" providerId="AD" clId="Web-{F2A5D300-D64A-FCC8-AC8C-5DA587CEABA0}" dt="2020-10-20T21:49:59.589" v="23" actId="1076"/>
          <ac:spMkLst>
            <pc:docMk/>
            <pc:sldMk cId="2343046303" sldId="492"/>
            <ac:spMk id="9" creationId="{22D956EC-9922-BE4D-9E1F-19005D6AA4FF}"/>
          </ac:spMkLst>
        </pc:spChg>
        <pc:spChg chg="mod">
          <ac:chgData name="Yujie Ren" userId="S::yr181@cs.rutgers.edu::8a3dad18-bee7-4c0f-bc66-61bf3b758d42" providerId="AD" clId="Web-{F2A5D300-D64A-FCC8-AC8C-5DA587CEABA0}" dt="2020-10-20T21:53:45.606" v="39" actId="14100"/>
          <ac:spMkLst>
            <pc:docMk/>
            <pc:sldMk cId="2343046303" sldId="492"/>
            <ac:spMk id="10" creationId="{178E0867-C33C-2C46-8904-6E00A40AE747}"/>
          </ac:spMkLst>
        </pc:spChg>
      </pc:sldChg>
      <pc:sldChg chg="modSp">
        <pc:chgData name="Yujie Ren" userId="S::yr181@cs.rutgers.edu::8a3dad18-bee7-4c0f-bc66-61bf3b758d42" providerId="AD" clId="Web-{F2A5D300-D64A-FCC8-AC8C-5DA587CEABA0}" dt="2020-10-20T21:49:38.916" v="6" actId="20577"/>
        <pc:sldMkLst>
          <pc:docMk/>
          <pc:sldMk cId="1368429199" sldId="516"/>
        </pc:sldMkLst>
        <pc:spChg chg="mod">
          <ac:chgData name="Yujie Ren" userId="S::yr181@cs.rutgers.edu::8a3dad18-bee7-4c0f-bc66-61bf3b758d42" providerId="AD" clId="Web-{F2A5D300-D64A-FCC8-AC8C-5DA587CEABA0}" dt="2020-10-20T21:49:31.385" v="2" actId="20577"/>
          <ac:spMkLst>
            <pc:docMk/>
            <pc:sldMk cId="1368429199" sldId="516"/>
            <ac:spMk id="9" creationId="{C8E4BF48-198F-7744-9BFD-A36AD4C9131F}"/>
          </ac:spMkLst>
        </pc:spChg>
        <pc:spChg chg="mod">
          <ac:chgData name="Yujie Ren" userId="S::yr181@cs.rutgers.edu::8a3dad18-bee7-4c0f-bc66-61bf3b758d42" providerId="AD" clId="Web-{F2A5D300-D64A-FCC8-AC8C-5DA587CEABA0}" dt="2020-10-20T21:49:38.916" v="6" actId="20577"/>
          <ac:spMkLst>
            <pc:docMk/>
            <pc:sldMk cId="1368429199" sldId="516"/>
            <ac:spMk id="10" creationId="{8F8FBAB9-CAFE-D34A-A05E-C0B1E9F10D3A}"/>
          </ac:spMkLst>
        </pc:spChg>
      </pc:sldChg>
      <pc:sldChg chg="add">
        <pc:chgData name="Yujie Ren" userId="S::yr181@cs.rutgers.edu::8a3dad18-bee7-4c0f-bc66-61bf3b758d42" providerId="AD" clId="Web-{F2A5D300-D64A-FCC8-AC8C-5DA587CEABA0}" dt="2020-10-20T21:53:06.356" v="25"/>
        <pc:sldMkLst>
          <pc:docMk/>
          <pc:sldMk cId="4029824600" sldId="536"/>
        </pc:sldMkLst>
      </pc:sldChg>
    </pc:docChg>
  </pc:docChgLst>
  <pc:docChgLst>
    <pc:chgData name="Sudarsun Kannan" userId="S::sk2113@cs.rutgers.edu::c8500156-3b50-4aa3-91e4-d16efa8f8990" providerId="AD" clId="Web-{5BF6DE91-00BB-B28E-4C92-977F309B34C7}"/>
    <pc:docChg chg="addSld delSld modSld">
      <pc:chgData name="Sudarsun Kannan" userId="S::sk2113@cs.rutgers.edu::c8500156-3b50-4aa3-91e4-d16efa8f8990" providerId="AD" clId="Web-{5BF6DE91-00BB-B28E-4C92-977F309B34C7}" dt="2020-10-20T20:39:47.330" v="223" actId="20577"/>
      <pc:docMkLst>
        <pc:docMk/>
      </pc:docMkLst>
      <pc:sldChg chg="addSp delSp modSp">
        <pc:chgData name="Sudarsun Kannan" userId="S::sk2113@cs.rutgers.edu::c8500156-3b50-4aa3-91e4-d16efa8f8990" providerId="AD" clId="Web-{5BF6DE91-00BB-B28E-4C92-977F309B34C7}" dt="2020-10-20T20:35:05.947" v="153"/>
        <pc:sldMkLst>
          <pc:docMk/>
          <pc:sldMk cId="2740438943" sldId="476"/>
        </pc:sldMkLst>
        <pc:spChg chg="del mod">
          <ac:chgData name="Sudarsun Kannan" userId="S::sk2113@cs.rutgers.edu::c8500156-3b50-4aa3-91e4-d16efa8f8990" providerId="AD" clId="Web-{5BF6DE91-00BB-B28E-4C92-977F309B34C7}" dt="2020-10-20T20:35:02.478" v="152"/>
          <ac:spMkLst>
            <pc:docMk/>
            <pc:sldMk cId="2740438943" sldId="476"/>
            <ac:spMk id="5" creationId="{A71CB7AC-F5FD-41E9-87B3-54EAEC053CDB}"/>
          </ac:spMkLst>
        </pc:spChg>
        <pc:spChg chg="add">
          <ac:chgData name="Sudarsun Kannan" userId="S::sk2113@cs.rutgers.edu::c8500156-3b50-4aa3-91e4-d16efa8f8990" providerId="AD" clId="Web-{5BF6DE91-00BB-B28E-4C92-977F309B34C7}" dt="2020-10-20T20:35:05.947" v="153"/>
          <ac:spMkLst>
            <pc:docMk/>
            <pc:sldMk cId="2740438943" sldId="476"/>
            <ac:spMk id="5" creationId="{E5E70766-1E12-459E-8F96-D84C60A39563}"/>
          </ac:spMkLst>
        </pc:spChg>
      </pc:sldChg>
      <pc:sldChg chg="modSp">
        <pc:chgData name="Sudarsun Kannan" userId="S::sk2113@cs.rutgers.edu::c8500156-3b50-4aa3-91e4-d16efa8f8990" providerId="AD" clId="Web-{5BF6DE91-00BB-B28E-4C92-977F309B34C7}" dt="2020-10-20T20:39:29.361" v="211" actId="14100"/>
        <pc:sldMkLst>
          <pc:docMk/>
          <pc:sldMk cId="1966903201" sldId="480"/>
        </pc:sldMkLst>
        <pc:spChg chg="mod">
          <ac:chgData name="Sudarsun Kannan" userId="S::sk2113@cs.rutgers.edu::c8500156-3b50-4aa3-91e4-d16efa8f8990" providerId="AD" clId="Web-{5BF6DE91-00BB-B28E-4C92-977F309B34C7}" dt="2020-10-20T20:39:29.361" v="211" actId="14100"/>
          <ac:spMkLst>
            <pc:docMk/>
            <pc:sldMk cId="1966903201" sldId="480"/>
            <ac:spMk id="22" creationId="{77D49F11-6126-9C4B-9E38-BA46E7C91DD1}"/>
          </ac:spMkLst>
        </pc:spChg>
        <pc:spChg chg="mod">
          <ac:chgData name="Sudarsun Kannan" userId="S::sk2113@cs.rutgers.edu::c8500156-3b50-4aa3-91e4-d16efa8f8990" providerId="AD" clId="Web-{5BF6DE91-00BB-B28E-4C92-977F309B34C7}" dt="2020-10-20T20:32:46.193" v="69" actId="20577"/>
          <ac:spMkLst>
            <pc:docMk/>
            <pc:sldMk cId="1966903201" sldId="480"/>
            <ac:spMk id="47" creationId="{00000000-0000-0000-0000-000000000000}"/>
          </ac:spMkLst>
        </pc:spChg>
      </pc:sldChg>
      <pc:sldChg chg="modSp">
        <pc:chgData name="Sudarsun Kannan" userId="S::sk2113@cs.rutgers.edu::c8500156-3b50-4aa3-91e4-d16efa8f8990" providerId="AD" clId="Web-{5BF6DE91-00BB-B28E-4C92-977F309B34C7}" dt="2020-10-20T20:33:39.242" v="95" actId="20577"/>
        <pc:sldMkLst>
          <pc:docMk/>
          <pc:sldMk cId="2783099105" sldId="485"/>
        </pc:sldMkLst>
        <pc:spChg chg="mod">
          <ac:chgData name="Sudarsun Kannan" userId="S::sk2113@cs.rutgers.edu::c8500156-3b50-4aa3-91e4-d16efa8f8990" providerId="AD" clId="Web-{5BF6DE91-00BB-B28E-4C92-977F309B34C7}" dt="2020-10-20T20:33:39.242" v="95" actId="20577"/>
          <ac:spMkLst>
            <pc:docMk/>
            <pc:sldMk cId="2783099105" sldId="485"/>
            <ac:spMk id="2" creationId="{7EF0CA2C-99CA-3344-9EF0-9DE713CCC236}"/>
          </ac:spMkLst>
        </pc:spChg>
      </pc:sldChg>
      <pc:sldChg chg="modSp">
        <pc:chgData name="Sudarsun Kannan" userId="S::sk2113@cs.rutgers.edu::c8500156-3b50-4aa3-91e4-d16efa8f8990" providerId="AD" clId="Web-{5BF6DE91-00BB-B28E-4C92-977F309B34C7}" dt="2020-10-20T20:34:27.212" v="143" actId="20577"/>
        <pc:sldMkLst>
          <pc:docMk/>
          <pc:sldMk cId="2428904377" sldId="487"/>
        </pc:sldMkLst>
        <pc:spChg chg="mod">
          <ac:chgData name="Sudarsun Kannan" userId="S::sk2113@cs.rutgers.edu::c8500156-3b50-4aa3-91e4-d16efa8f8990" providerId="AD" clId="Web-{5BF6DE91-00BB-B28E-4C92-977F309B34C7}" dt="2020-10-20T20:34:27.212" v="143" actId="20577"/>
          <ac:spMkLst>
            <pc:docMk/>
            <pc:sldMk cId="2428904377" sldId="487"/>
            <ac:spMk id="2" creationId="{292DC516-34F5-3548-91E6-FC7247D1F75C}"/>
          </ac:spMkLst>
        </pc:spChg>
        <pc:spChg chg="mod">
          <ac:chgData name="Sudarsun Kannan" userId="S::sk2113@cs.rutgers.edu::c8500156-3b50-4aa3-91e4-d16efa8f8990" providerId="AD" clId="Web-{5BF6DE91-00BB-B28E-4C92-977F309B34C7}" dt="2020-10-20T20:28:52.624" v="23" actId="20577"/>
          <ac:spMkLst>
            <pc:docMk/>
            <pc:sldMk cId="2428904377" sldId="487"/>
            <ac:spMk id="15" creationId="{EAF2DA48-7958-6C46-B4DC-F2F93C0E16C4}"/>
          </ac:spMkLst>
        </pc:spChg>
      </pc:sldChg>
      <pc:sldChg chg="modSp">
        <pc:chgData name="Sudarsun Kannan" userId="S::sk2113@cs.rutgers.edu::c8500156-3b50-4aa3-91e4-d16efa8f8990" providerId="AD" clId="Web-{5BF6DE91-00BB-B28E-4C92-977F309B34C7}" dt="2020-10-20T20:35:35.276" v="155" actId="20577"/>
        <pc:sldMkLst>
          <pc:docMk/>
          <pc:sldMk cId="1375144393" sldId="489"/>
        </pc:sldMkLst>
        <pc:spChg chg="mod">
          <ac:chgData name="Sudarsun Kannan" userId="S::sk2113@cs.rutgers.edu::c8500156-3b50-4aa3-91e4-d16efa8f8990" providerId="AD" clId="Web-{5BF6DE91-00BB-B28E-4C92-977F309B34C7}" dt="2020-10-20T20:35:35.276" v="155" actId="20577"/>
          <ac:spMkLst>
            <pc:docMk/>
            <pc:sldMk cId="1375144393" sldId="489"/>
            <ac:spMk id="42" creationId="{7E0C4B21-9297-0245-BC85-C043C7107F66}"/>
          </ac:spMkLst>
        </pc:spChg>
      </pc:sldChg>
      <pc:sldChg chg="modSp">
        <pc:chgData name="Sudarsun Kannan" userId="S::sk2113@cs.rutgers.edu::c8500156-3b50-4aa3-91e4-d16efa8f8990" providerId="AD" clId="Web-{5BF6DE91-00BB-B28E-4C92-977F309B34C7}" dt="2020-10-20T20:36:23.465" v="159" actId="20577"/>
        <pc:sldMkLst>
          <pc:docMk/>
          <pc:sldMk cId="3792720951" sldId="501"/>
        </pc:sldMkLst>
        <pc:spChg chg="mod">
          <ac:chgData name="Sudarsun Kannan" userId="S::sk2113@cs.rutgers.edu::c8500156-3b50-4aa3-91e4-d16efa8f8990" providerId="AD" clId="Web-{5BF6DE91-00BB-B28E-4C92-977F309B34C7}" dt="2020-10-20T20:36:23.465" v="159" actId="20577"/>
          <ac:spMkLst>
            <pc:docMk/>
            <pc:sldMk cId="3792720951" sldId="501"/>
            <ac:spMk id="47" creationId="{00000000-0000-0000-0000-000000000000}"/>
          </ac:spMkLst>
        </pc:spChg>
      </pc:sldChg>
      <pc:sldChg chg="modSp">
        <pc:chgData name="Sudarsun Kannan" userId="S::sk2113@cs.rutgers.edu::c8500156-3b50-4aa3-91e4-d16efa8f8990" providerId="AD" clId="Web-{5BF6DE91-00BB-B28E-4C92-977F309B34C7}" dt="2020-10-20T20:32:15.724" v="64" actId="20577"/>
        <pc:sldMkLst>
          <pc:docMk/>
          <pc:sldMk cId="123144834" sldId="504"/>
        </pc:sldMkLst>
        <pc:spChg chg="mod">
          <ac:chgData name="Sudarsun Kannan" userId="S::sk2113@cs.rutgers.edu::c8500156-3b50-4aa3-91e4-d16efa8f8990" providerId="AD" clId="Web-{5BF6DE91-00BB-B28E-4C92-977F309B34C7}" dt="2020-10-20T20:32:12.114" v="54" actId="20577"/>
          <ac:spMkLst>
            <pc:docMk/>
            <pc:sldMk cId="123144834" sldId="504"/>
            <ac:spMk id="6" creationId="{4BFE2199-94D5-2D48-8A9B-6250A90A417D}"/>
          </ac:spMkLst>
        </pc:spChg>
        <pc:spChg chg="mod">
          <ac:chgData name="Sudarsun Kannan" userId="S::sk2113@cs.rutgers.edu::c8500156-3b50-4aa3-91e4-d16efa8f8990" providerId="AD" clId="Web-{5BF6DE91-00BB-B28E-4C92-977F309B34C7}" dt="2020-10-20T20:32:15.724" v="64" actId="20577"/>
          <ac:spMkLst>
            <pc:docMk/>
            <pc:sldMk cId="123144834" sldId="504"/>
            <ac:spMk id="8" creationId="{250ACE76-4F83-E349-B094-0F316403FFE2}"/>
          </ac:spMkLst>
        </pc:spChg>
      </pc:sldChg>
      <pc:sldChg chg="modSp">
        <pc:chgData name="Sudarsun Kannan" userId="S::sk2113@cs.rutgers.edu::c8500156-3b50-4aa3-91e4-d16efa8f8990" providerId="AD" clId="Web-{5BF6DE91-00BB-B28E-4C92-977F309B34C7}" dt="2020-10-20T20:36:58.950" v="177" actId="20577"/>
        <pc:sldMkLst>
          <pc:docMk/>
          <pc:sldMk cId="1705562141" sldId="507"/>
        </pc:sldMkLst>
        <pc:spChg chg="mod">
          <ac:chgData name="Sudarsun Kannan" userId="S::sk2113@cs.rutgers.edu::c8500156-3b50-4aa3-91e4-d16efa8f8990" providerId="AD" clId="Web-{5BF6DE91-00BB-B28E-4C92-977F309B34C7}" dt="2020-10-20T20:36:37.387" v="163" actId="20577"/>
          <ac:spMkLst>
            <pc:docMk/>
            <pc:sldMk cId="1705562141" sldId="507"/>
            <ac:spMk id="5" creationId="{A320FF8E-EC93-2C49-B5C1-6C090C7F9820}"/>
          </ac:spMkLst>
        </pc:spChg>
        <pc:spChg chg="mod">
          <ac:chgData name="Sudarsun Kannan" userId="S::sk2113@cs.rutgers.edu::c8500156-3b50-4aa3-91e4-d16efa8f8990" providerId="AD" clId="Web-{5BF6DE91-00BB-B28E-4C92-977F309B34C7}" dt="2020-10-20T20:36:58.950" v="177" actId="20577"/>
          <ac:spMkLst>
            <pc:docMk/>
            <pc:sldMk cId="1705562141" sldId="507"/>
            <ac:spMk id="7" creationId="{7531F761-CE37-3143-9848-30996F9422A2}"/>
          </ac:spMkLst>
        </pc:spChg>
      </pc:sldChg>
      <pc:sldChg chg="del">
        <pc:chgData name="Sudarsun Kannan" userId="S::sk2113@cs.rutgers.edu::c8500156-3b50-4aa3-91e4-d16efa8f8990" providerId="AD" clId="Web-{5BF6DE91-00BB-B28E-4C92-977F309B34C7}" dt="2020-10-20T20:31:48.848" v="45"/>
        <pc:sldMkLst>
          <pc:docMk/>
          <pc:sldMk cId="2653082161" sldId="508"/>
        </pc:sldMkLst>
      </pc:sldChg>
      <pc:sldChg chg="modSp">
        <pc:chgData name="Sudarsun Kannan" userId="S::sk2113@cs.rutgers.edu::c8500156-3b50-4aa3-91e4-d16efa8f8990" providerId="AD" clId="Web-{5BF6DE91-00BB-B28E-4C92-977F309B34C7}" dt="2020-10-20T20:37:25.154" v="183" actId="20577"/>
        <pc:sldMkLst>
          <pc:docMk/>
          <pc:sldMk cId="850680673" sldId="510"/>
        </pc:sldMkLst>
        <pc:spChg chg="mod">
          <ac:chgData name="Sudarsun Kannan" userId="S::sk2113@cs.rutgers.edu::c8500156-3b50-4aa3-91e4-d16efa8f8990" providerId="AD" clId="Web-{5BF6DE91-00BB-B28E-4C92-977F309B34C7}" dt="2020-10-20T20:37:25.154" v="183" actId="20577"/>
          <ac:spMkLst>
            <pc:docMk/>
            <pc:sldMk cId="850680673" sldId="510"/>
            <ac:spMk id="5" creationId="{A320FF8E-EC93-2C49-B5C1-6C090C7F9820}"/>
          </ac:spMkLst>
        </pc:spChg>
      </pc:sldChg>
      <pc:sldChg chg="modSp">
        <pc:chgData name="Sudarsun Kannan" userId="S::sk2113@cs.rutgers.edu::c8500156-3b50-4aa3-91e4-d16efa8f8990" providerId="AD" clId="Web-{5BF6DE91-00BB-B28E-4C92-977F309B34C7}" dt="2020-10-20T20:37:28.420" v="186" actId="20577"/>
        <pc:sldMkLst>
          <pc:docMk/>
          <pc:sldMk cId="3161122783" sldId="520"/>
        </pc:sldMkLst>
        <pc:spChg chg="mod">
          <ac:chgData name="Sudarsun Kannan" userId="S::sk2113@cs.rutgers.edu::c8500156-3b50-4aa3-91e4-d16efa8f8990" providerId="AD" clId="Web-{5BF6DE91-00BB-B28E-4C92-977F309B34C7}" dt="2020-10-20T20:37:28.420" v="186" actId="20577"/>
          <ac:spMkLst>
            <pc:docMk/>
            <pc:sldMk cId="3161122783" sldId="520"/>
            <ac:spMk id="5" creationId="{A320FF8E-EC93-2C49-B5C1-6C090C7F9820}"/>
          </ac:spMkLst>
        </pc:spChg>
      </pc:sldChg>
      <pc:sldChg chg="modSp">
        <pc:chgData name="Sudarsun Kannan" userId="S::sk2113@cs.rutgers.edu::c8500156-3b50-4aa3-91e4-d16efa8f8990" providerId="AD" clId="Web-{5BF6DE91-00BB-B28E-4C92-977F309B34C7}" dt="2020-10-20T19:17:30.002" v="2" actId="1076"/>
        <pc:sldMkLst>
          <pc:docMk/>
          <pc:sldMk cId="1903023666" sldId="528"/>
        </pc:sldMkLst>
        <pc:spChg chg="mod">
          <ac:chgData name="Sudarsun Kannan" userId="S::sk2113@cs.rutgers.edu::c8500156-3b50-4aa3-91e4-d16efa8f8990" providerId="AD" clId="Web-{5BF6DE91-00BB-B28E-4C92-977F309B34C7}" dt="2020-10-20T19:17:30.002" v="2" actId="1076"/>
          <ac:spMkLst>
            <pc:docMk/>
            <pc:sldMk cId="1903023666" sldId="528"/>
            <ac:spMk id="5" creationId="{CE03ED12-CA04-2B40-A7D4-629DE0B42941}"/>
          </ac:spMkLst>
        </pc:spChg>
        <pc:spChg chg="mod">
          <ac:chgData name="Sudarsun Kannan" userId="S::sk2113@cs.rutgers.edu::c8500156-3b50-4aa3-91e4-d16efa8f8990" providerId="AD" clId="Web-{5BF6DE91-00BB-B28E-4C92-977F309B34C7}" dt="2020-10-20T19:17:20.580" v="1"/>
          <ac:spMkLst>
            <pc:docMk/>
            <pc:sldMk cId="1903023666" sldId="528"/>
            <ac:spMk id="7" creationId="{B6D8D4EC-ABCB-7246-976C-0E48B0D35CA2}"/>
          </ac:spMkLst>
        </pc:spChg>
      </pc:sldChg>
      <pc:sldChg chg="modSp">
        <pc:chgData name="Sudarsun Kannan" userId="S::sk2113@cs.rutgers.edu::c8500156-3b50-4aa3-91e4-d16efa8f8990" providerId="AD" clId="Web-{5BF6DE91-00BB-B28E-4C92-977F309B34C7}" dt="2020-10-20T20:39:47.330" v="222" actId="20577"/>
        <pc:sldMkLst>
          <pc:docMk/>
          <pc:sldMk cId="933428533" sldId="532"/>
        </pc:sldMkLst>
        <pc:spChg chg="mod">
          <ac:chgData name="Sudarsun Kannan" userId="S::sk2113@cs.rutgers.edu::c8500156-3b50-4aa3-91e4-d16efa8f8990" providerId="AD" clId="Web-{5BF6DE91-00BB-B28E-4C92-977F309B34C7}" dt="2020-10-20T20:39:47.330" v="222" actId="20577"/>
          <ac:spMkLst>
            <pc:docMk/>
            <pc:sldMk cId="933428533" sldId="532"/>
            <ac:spMk id="22" creationId="{77D49F11-6126-9C4B-9E38-BA46E7C91DD1}"/>
          </ac:spMkLst>
        </pc:spChg>
        <pc:spChg chg="mod">
          <ac:chgData name="Sudarsun Kannan" userId="S::sk2113@cs.rutgers.edu::c8500156-3b50-4aa3-91e4-d16efa8f8990" providerId="AD" clId="Web-{5BF6DE91-00BB-B28E-4C92-977F309B34C7}" dt="2020-10-20T20:33:07.444" v="72" actId="20577"/>
          <ac:spMkLst>
            <pc:docMk/>
            <pc:sldMk cId="933428533" sldId="532"/>
            <ac:spMk id="47" creationId="{00000000-0000-0000-0000-000000000000}"/>
          </ac:spMkLst>
        </pc:spChg>
      </pc:sldChg>
      <pc:sldChg chg="modSp">
        <pc:chgData name="Sudarsun Kannan" userId="S::sk2113@cs.rutgers.edu::c8500156-3b50-4aa3-91e4-d16efa8f8990" providerId="AD" clId="Web-{5BF6DE91-00BB-B28E-4C92-977F309B34C7}" dt="2020-10-20T20:33:19.929" v="76" actId="20577"/>
        <pc:sldMkLst>
          <pc:docMk/>
          <pc:sldMk cId="2609214026" sldId="533"/>
        </pc:sldMkLst>
        <pc:spChg chg="mod">
          <ac:chgData name="Sudarsun Kannan" userId="S::sk2113@cs.rutgers.edu::c8500156-3b50-4aa3-91e4-d16efa8f8990" providerId="AD" clId="Web-{5BF6DE91-00BB-B28E-4C92-977F309B34C7}" dt="2020-10-20T20:28:14.014" v="6" actId="14100"/>
          <ac:spMkLst>
            <pc:docMk/>
            <pc:sldMk cId="2609214026" sldId="533"/>
            <ac:spMk id="23" creationId="{7601BB86-EB69-1145-8787-B8CD0249F338}"/>
          </ac:spMkLst>
        </pc:spChg>
        <pc:spChg chg="mod">
          <ac:chgData name="Sudarsun Kannan" userId="S::sk2113@cs.rutgers.edu::c8500156-3b50-4aa3-91e4-d16efa8f8990" providerId="AD" clId="Web-{5BF6DE91-00BB-B28E-4C92-977F309B34C7}" dt="2020-10-20T20:33:19.929" v="76" actId="20577"/>
          <ac:spMkLst>
            <pc:docMk/>
            <pc:sldMk cId="2609214026" sldId="533"/>
            <ac:spMk id="47" creationId="{00000000-0000-0000-0000-000000000000}"/>
          </ac:spMkLst>
        </pc:spChg>
      </pc:sldChg>
      <pc:sldChg chg="modSp">
        <pc:chgData name="Sudarsun Kannan" userId="S::sk2113@cs.rutgers.edu::c8500156-3b50-4aa3-91e4-d16efa8f8990" providerId="AD" clId="Web-{5BF6DE91-00BB-B28E-4C92-977F309B34C7}" dt="2020-10-20T20:29:41.407" v="42" actId="20577"/>
        <pc:sldMkLst>
          <pc:docMk/>
          <pc:sldMk cId="52144958" sldId="534"/>
        </pc:sldMkLst>
        <pc:spChg chg="mod">
          <ac:chgData name="Sudarsun Kannan" userId="S::sk2113@cs.rutgers.edu::c8500156-3b50-4aa3-91e4-d16efa8f8990" providerId="AD" clId="Web-{5BF6DE91-00BB-B28E-4C92-977F309B34C7}" dt="2020-10-20T20:29:17.344" v="28" actId="20577"/>
          <ac:spMkLst>
            <pc:docMk/>
            <pc:sldMk cId="52144958" sldId="534"/>
            <ac:spMk id="5" creationId="{CE03ED12-CA04-2B40-A7D4-629DE0B42941}"/>
          </ac:spMkLst>
        </pc:spChg>
        <pc:spChg chg="mod">
          <ac:chgData name="Sudarsun Kannan" userId="S::sk2113@cs.rutgers.edu::c8500156-3b50-4aa3-91e4-d16efa8f8990" providerId="AD" clId="Web-{5BF6DE91-00BB-B28E-4C92-977F309B34C7}" dt="2020-10-20T20:29:41.407" v="42" actId="20577"/>
          <ac:spMkLst>
            <pc:docMk/>
            <pc:sldMk cId="52144958" sldId="534"/>
            <ac:spMk id="14" creationId="{4DF8A6A6-8E10-F447-A4D5-B58BB9E2C9B9}"/>
          </ac:spMkLst>
        </pc:spChg>
      </pc:sldChg>
      <pc:sldChg chg="add replId">
        <pc:chgData name="Sudarsun Kannan" userId="S::sk2113@cs.rutgers.edu::c8500156-3b50-4aa3-91e4-d16efa8f8990" providerId="AD" clId="Web-{5BF6DE91-00BB-B28E-4C92-977F309B34C7}" dt="2020-10-20T20:31:40.535" v="44"/>
        <pc:sldMkLst>
          <pc:docMk/>
          <pc:sldMk cId="270428654" sldId="535"/>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314406627421207"/>
          <c:y val="6.0711510567757976E-2"/>
          <c:w val="0.81731778620711582"/>
          <c:h val="0.72934536073610279"/>
        </c:manualLayout>
      </c:layout>
      <c:lineChart>
        <c:grouping val="standard"/>
        <c:varyColors val="0"/>
        <c:ser>
          <c:idx val="0"/>
          <c:order val="0"/>
          <c:tx>
            <c:strRef>
              <c:f>Sheet0!$B$1</c:f>
              <c:strCache>
                <c:ptCount val="1"/>
                <c:pt idx="0">
                  <c:v>ext4-DAX (Kernel-FS)</c:v>
                </c:pt>
              </c:strCache>
            </c:strRef>
          </c:tx>
          <c:spPr>
            <a:ln w="41275" cap="rnd">
              <a:solidFill>
                <a:schemeClr val="bg2">
                  <a:lumMod val="50000"/>
                </a:schemeClr>
              </a:solidFill>
              <a:prstDash val="dash"/>
              <a:round/>
            </a:ln>
            <a:effectLst/>
          </c:spPr>
          <c:marker>
            <c:symbol val="diamond"/>
            <c:size val="28"/>
            <c:spPr>
              <a:noFill/>
              <a:ln w="41275">
                <a:solidFill>
                  <a:schemeClr val="bg2">
                    <a:lumMod val="50000"/>
                  </a:schemeClr>
                </a:solidFill>
              </a:ln>
              <a:effectLst/>
            </c:spPr>
          </c:marker>
          <c:cat>
            <c:numRef>
              <c:f>Sheet0!$A$2:$A$5</c:f>
              <c:numCache>
                <c:formatCode>General</c:formatCode>
                <c:ptCount val="4"/>
                <c:pt idx="0">
                  <c:v>1</c:v>
                </c:pt>
                <c:pt idx="1">
                  <c:v>4</c:v>
                </c:pt>
                <c:pt idx="2">
                  <c:v>8</c:v>
                </c:pt>
                <c:pt idx="3">
                  <c:v>16</c:v>
                </c:pt>
              </c:numCache>
            </c:numRef>
          </c:cat>
          <c:val>
            <c:numRef>
              <c:f>Sheet0!$B$2:$B$5</c:f>
              <c:numCache>
                <c:formatCode>General</c:formatCode>
                <c:ptCount val="4"/>
                <c:pt idx="0">
                  <c:v>0.47299999999999998</c:v>
                </c:pt>
                <c:pt idx="1">
                  <c:v>1.421</c:v>
                </c:pt>
                <c:pt idx="2">
                  <c:v>1.704</c:v>
                </c:pt>
                <c:pt idx="3">
                  <c:v>1.7629999999999999</c:v>
                </c:pt>
              </c:numCache>
            </c:numRef>
          </c:val>
          <c:smooth val="0"/>
          <c:extLst>
            <c:ext xmlns:c16="http://schemas.microsoft.com/office/drawing/2014/chart" uri="{C3380CC4-5D6E-409C-BE32-E72D297353CC}">
              <c16:uniqueId val="{00000000-B244-F44A-AFBB-21ABB4CA34A5}"/>
            </c:ext>
          </c:extLst>
        </c:ser>
        <c:ser>
          <c:idx val="1"/>
          <c:order val="1"/>
          <c:tx>
            <c:strRef>
              <c:f>Sheet0!$C$1</c:f>
              <c:strCache>
                <c:ptCount val="1"/>
                <c:pt idx="0">
                  <c:v>Strata (User-FS)</c:v>
                </c:pt>
              </c:strCache>
            </c:strRef>
          </c:tx>
          <c:spPr>
            <a:ln w="41275" cap="rnd">
              <a:solidFill>
                <a:srgbClr val="92D050"/>
              </a:solidFill>
              <a:prstDash val="dash"/>
              <a:round/>
            </a:ln>
            <a:effectLst/>
          </c:spPr>
          <c:marker>
            <c:symbol val="circle"/>
            <c:size val="26"/>
            <c:spPr>
              <a:noFill/>
              <a:ln w="41275">
                <a:solidFill>
                  <a:srgbClr val="92D050"/>
                </a:solidFill>
              </a:ln>
              <a:effectLst/>
            </c:spPr>
          </c:marker>
          <c:cat>
            <c:numRef>
              <c:f>Sheet0!$A$2:$A$5</c:f>
              <c:numCache>
                <c:formatCode>General</c:formatCode>
                <c:ptCount val="4"/>
                <c:pt idx="0">
                  <c:v>1</c:v>
                </c:pt>
                <c:pt idx="1">
                  <c:v>4</c:v>
                </c:pt>
                <c:pt idx="2">
                  <c:v>8</c:v>
                </c:pt>
                <c:pt idx="3">
                  <c:v>16</c:v>
                </c:pt>
              </c:numCache>
            </c:numRef>
          </c:cat>
          <c:val>
            <c:numRef>
              <c:f>Sheet0!$C$2:$C$5</c:f>
              <c:numCache>
                <c:formatCode>General</c:formatCode>
                <c:ptCount val="4"/>
                <c:pt idx="0">
                  <c:v>1.476</c:v>
                </c:pt>
                <c:pt idx="1">
                  <c:v>1.3029999999999999</c:v>
                </c:pt>
                <c:pt idx="2">
                  <c:v>1.0049999999999999</c:v>
                </c:pt>
                <c:pt idx="3">
                  <c:v>0.83399999999999996</c:v>
                </c:pt>
              </c:numCache>
            </c:numRef>
          </c:val>
          <c:smooth val="0"/>
          <c:extLst>
            <c:ext xmlns:c16="http://schemas.microsoft.com/office/drawing/2014/chart" uri="{C3380CC4-5D6E-409C-BE32-E72D297353CC}">
              <c16:uniqueId val="{00000001-B244-F44A-AFBB-21ABB4CA34A5}"/>
            </c:ext>
          </c:extLst>
        </c:ser>
        <c:ser>
          <c:idx val="2"/>
          <c:order val="2"/>
          <c:tx>
            <c:strRef>
              <c:f>Sheet0!$D$1</c:f>
              <c:strCache>
                <c:ptCount val="1"/>
                <c:pt idx="0">
                  <c:v>DevFS (Firmware-FS)</c:v>
                </c:pt>
              </c:strCache>
            </c:strRef>
          </c:tx>
          <c:spPr>
            <a:ln w="41275" cap="rnd">
              <a:solidFill>
                <a:schemeClr val="accent6">
                  <a:lumMod val="75000"/>
                </a:schemeClr>
              </a:solidFill>
              <a:prstDash val="dash"/>
              <a:round/>
            </a:ln>
            <a:effectLst/>
          </c:spPr>
          <c:marker>
            <c:symbol val="square"/>
            <c:size val="26"/>
            <c:spPr>
              <a:noFill/>
              <a:ln w="41275">
                <a:solidFill>
                  <a:schemeClr val="accent6">
                    <a:lumMod val="75000"/>
                  </a:schemeClr>
                </a:solidFill>
              </a:ln>
              <a:effectLst/>
            </c:spPr>
          </c:marker>
          <c:cat>
            <c:numRef>
              <c:f>Sheet0!$A$2:$A$5</c:f>
              <c:numCache>
                <c:formatCode>General</c:formatCode>
                <c:ptCount val="4"/>
                <c:pt idx="0">
                  <c:v>1</c:v>
                </c:pt>
                <c:pt idx="1">
                  <c:v>4</c:v>
                </c:pt>
                <c:pt idx="2">
                  <c:v>8</c:v>
                </c:pt>
                <c:pt idx="3">
                  <c:v>16</c:v>
                </c:pt>
              </c:numCache>
            </c:numRef>
          </c:cat>
          <c:val>
            <c:numRef>
              <c:f>Sheet0!$D$2:$D$5</c:f>
              <c:numCache>
                <c:formatCode>General</c:formatCode>
                <c:ptCount val="4"/>
                <c:pt idx="0">
                  <c:v>0.98399999999999999</c:v>
                </c:pt>
                <c:pt idx="1">
                  <c:v>1.7949999999999999</c:v>
                </c:pt>
                <c:pt idx="2">
                  <c:v>1.9830000000000001</c:v>
                </c:pt>
                <c:pt idx="3">
                  <c:v>1.9870000000000001</c:v>
                </c:pt>
              </c:numCache>
            </c:numRef>
          </c:val>
          <c:smooth val="0"/>
          <c:extLst>
            <c:ext xmlns:c16="http://schemas.microsoft.com/office/drawing/2014/chart" uri="{C3380CC4-5D6E-409C-BE32-E72D297353CC}">
              <c16:uniqueId val="{00000002-B244-F44A-AFBB-21ABB4CA34A5}"/>
            </c:ext>
          </c:extLst>
        </c:ser>
        <c:ser>
          <c:idx val="3"/>
          <c:order val="3"/>
          <c:tx>
            <c:strRef>
              <c:f>Sheet0!$E$1</c:f>
              <c:strCache>
                <c:ptCount val="1"/>
                <c:pt idx="0">
                  <c:v>CrossFS</c:v>
                </c:pt>
              </c:strCache>
            </c:strRef>
          </c:tx>
          <c:spPr>
            <a:ln w="41275" cap="flat">
              <a:solidFill>
                <a:srgbClr val="FFC000"/>
              </a:solidFill>
              <a:prstDash val="dash"/>
              <a:round/>
            </a:ln>
            <a:effectLst/>
          </c:spPr>
          <c:marker>
            <c:symbol val="triangle"/>
            <c:size val="26"/>
            <c:spPr>
              <a:noFill/>
              <a:ln w="41275">
                <a:solidFill>
                  <a:srgbClr val="FFC000"/>
                </a:solidFill>
              </a:ln>
              <a:effectLst/>
            </c:spPr>
          </c:marker>
          <c:dPt>
            <c:idx val="2"/>
            <c:marker>
              <c:symbol val="triangle"/>
              <c:size val="26"/>
              <c:spPr>
                <a:noFill/>
                <a:ln w="41275">
                  <a:solidFill>
                    <a:srgbClr val="FFC000"/>
                  </a:solidFill>
                </a:ln>
                <a:effectLst/>
              </c:spPr>
            </c:marker>
            <c:bubble3D val="0"/>
            <c:spPr>
              <a:ln w="41275" cap="rnd">
                <a:solidFill>
                  <a:srgbClr val="FFC000"/>
                </a:solidFill>
                <a:prstDash val="dash"/>
                <a:round/>
              </a:ln>
              <a:effectLst/>
            </c:spPr>
            <c:extLst>
              <c:ext xmlns:c16="http://schemas.microsoft.com/office/drawing/2014/chart" uri="{C3380CC4-5D6E-409C-BE32-E72D297353CC}">
                <c16:uniqueId val="{00000004-B244-F44A-AFBB-21ABB4CA34A5}"/>
              </c:ext>
            </c:extLst>
          </c:dPt>
          <c:cat>
            <c:numRef>
              <c:f>Sheet0!$A$2:$A$5</c:f>
              <c:numCache>
                <c:formatCode>General</c:formatCode>
                <c:ptCount val="4"/>
                <c:pt idx="0">
                  <c:v>1</c:v>
                </c:pt>
                <c:pt idx="1">
                  <c:v>4</c:v>
                </c:pt>
                <c:pt idx="2">
                  <c:v>8</c:v>
                </c:pt>
                <c:pt idx="3">
                  <c:v>16</c:v>
                </c:pt>
              </c:numCache>
            </c:numRef>
          </c:cat>
          <c:val>
            <c:numRef>
              <c:f>Sheet0!$E$2:$E$5</c:f>
              <c:numCache>
                <c:formatCode>General</c:formatCode>
                <c:ptCount val="4"/>
                <c:pt idx="0">
                  <c:v>1.0029999999999999</c:v>
                </c:pt>
                <c:pt idx="1">
                  <c:v>2.6320000000000001</c:v>
                </c:pt>
                <c:pt idx="2">
                  <c:v>3.641</c:v>
                </c:pt>
                <c:pt idx="3">
                  <c:v>5.3140000000000001</c:v>
                </c:pt>
              </c:numCache>
            </c:numRef>
          </c:val>
          <c:smooth val="0"/>
          <c:extLst>
            <c:ext xmlns:c16="http://schemas.microsoft.com/office/drawing/2014/chart" uri="{C3380CC4-5D6E-409C-BE32-E72D297353CC}">
              <c16:uniqueId val="{00000005-B244-F44A-AFBB-21ABB4CA34A5}"/>
            </c:ext>
          </c:extLst>
        </c:ser>
        <c:dLbls>
          <c:showLegendKey val="0"/>
          <c:showVal val="0"/>
          <c:showCatName val="0"/>
          <c:showSerName val="0"/>
          <c:showPercent val="0"/>
          <c:showBubbleSize val="0"/>
        </c:dLbls>
        <c:marker val="1"/>
        <c:smooth val="0"/>
        <c:axId val="1308032015"/>
        <c:axId val="1308577039"/>
      </c:lineChart>
      <c:catAx>
        <c:axId val="130803201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latin typeface="Gill Sans MT" panose="020B0502020104020203" pitchFamily="34" charset="77"/>
                  </a:rPr>
                  <a:t># of reader threads (with 4 writer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308577039"/>
        <c:crosses val="autoZero"/>
        <c:auto val="1"/>
        <c:lblAlgn val="ctr"/>
        <c:lblOffset val="100"/>
        <c:noMultiLvlLbl val="0"/>
      </c:catAx>
      <c:valAx>
        <c:axId val="1308577039"/>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latin typeface="Gill Sans MT" panose="020B0502020104020203" pitchFamily="34" charset="77"/>
                  </a:rPr>
                  <a:t>Throughput (GB/s)</a:t>
                </a:r>
              </a:p>
            </c:rich>
          </c:tx>
          <c:layout>
            <c:manualLayout>
              <c:xMode val="edge"/>
              <c:yMode val="edge"/>
              <c:x val="2.7298894123752571E-2"/>
              <c:y val="0.1454796601392058"/>
            </c:manualLayout>
          </c:layout>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308032015"/>
        <c:crosses val="autoZero"/>
        <c:crossBetween val="between"/>
        <c:majorUnit val="2"/>
      </c:valAx>
      <c:spPr>
        <a:noFill/>
        <a:ln>
          <a:noFill/>
        </a:ln>
        <a:effectLst/>
      </c:spPr>
    </c:plotArea>
    <c:legend>
      <c:legendPos val="b"/>
      <c:layout>
        <c:manualLayout>
          <c:xMode val="edge"/>
          <c:yMode val="edge"/>
          <c:x val="0.17800798487154787"/>
          <c:y val="4.1187151538887801E-2"/>
          <c:w val="0.40272850327829951"/>
          <c:h val="0.39763310188662332"/>
        </c:manualLayout>
      </c:layout>
      <c:overlay val="0"/>
      <c:spPr>
        <a:noFill/>
        <a:ln>
          <a:noFill/>
        </a:ln>
        <a:effectLst/>
      </c:spPr>
      <c:txPr>
        <a:bodyPr rot="0" spcFirstLastPara="1" vertOverflow="ellipsis" vert="horz" wrap="square" anchor="ctr" anchorCtr="1"/>
        <a:lstStyle/>
        <a:p>
          <a:pPr>
            <a:defRPr sz="3200" b="0" i="0" u="none" strike="noStrike" kern="1200" spc="1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15875" cap="flat" cmpd="sng" algn="ctr">
      <a:noFill/>
      <a:round/>
    </a:ln>
    <a:effectLst/>
  </c:spPr>
  <c:txPr>
    <a:bodyPr/>
    <a:lstStyle/>
    <a:p>
      <a:pPr>
        <a:defRPr sz="1600" baseline="0">
          <a:solidFill>
            <a:schemeClr val="tx1"/>
          </a:solidFill>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536070279224479"/>
          <c:y val="6.1233076177824752E-2"/>
          <c:w val="0.78691525495358461"/>
          <c:h val="0.74828858903655238"/>
        </c:manualLayout>
      </c:layout>
      <c:barChart>
        <c:barDir val="col"/>
        <c:grouping val="clustered"/>
        <c:varyColors val="0"/>
        <c:ser>
          <c:idx val="0"/>
          <c:order val="0"/>
          <c:tx>
            <c:strRef>
              <c:f>Sheet8!$B$1</c:f>
              <c:strCache>
                <c:ptCount val="1"/>
                <c:pt idx="0">
                  <c:v>ext4-DAX</c:v>
                </c:pt>
              </c:strCache>
            </c:strRef>
          </c:tx>
          <c:spPr>
            <a:solidFill>
              <a:schemeClr val="accent1"/>
            </a:solidFill>
            <a:ln>
              <a:solidFill>
                <a:schemeClr val="tx1"/>
              </a:solidFill>
            </a:ln>
            <a:effectLst/>
          </c:spPr>
          <c:invertIfNegative val="0"/>
          <c:cat>
            <c:numRef>
              <c:f>Sheet8!$A$2:$A$6</c:f>
              <c:numCache>
                <c:formatCode>General</c:formatCode>
                <c:ptCount val="5"/>
                <c:pt idx="0">
                  <c:v>1</c:v>
                </c:pt>
                <c:pt idx="1">
                  <c:v>2</c:v>
                </c:pt>
                <c:pt idx="2">
                  <c:v>4</c:v>
                </c:pt>
                <c:pt idx="3">
                  <c:v>8</c:v>
                </c:pt>
                <c:pt idx="4">
                  <c:v>16</c:v>
                </c:pt>
              </c:numCache>
            </c:numRef>
          </c:cat>
          <c:val>
            <c:numRef>
              <c:f>Sheet8!$B$2:$B$6</c:f>
              <c:numCache>
                <c:formatCode>General</c:formatCode>
                <c:ptCount val="5"/>
                <c:pt idx="0">
                  <c:v>283</c:v>
                </c:pt>
                <c:pt idx="1">
                  <c:v>321</c:v>
                </c:pt>
                <c:pt idx="2">
                  <c:v>590</c:v>
                </c:pt>
                <c:pt idx="3">
                  <c:v>1146</c:v>
                </c:pt>
                <c:pt idx="4">
                  <c:v>2085</c:v>
                </c:pt>
              </c:numCache>
            </c:numRef>
          </c:val>
          <c:extLst>
            <c:ext xmlns:c16="http://schemas.microsoft.com/office/drawing/2014/chart" uri="{C3380CC4-5D6E-409C-BE32-E72D297353CC}">
              <c16:uniqueId val="{00000000-2D77-8A47-9873-9A5236DC07AE}"/>
            </c:ext>
          </c:extLst>
        </c:ser>
        <c:ser>
          <c:idx val="1"/>
          <c:order val="1"/>
          <c:tx>
            <c:strRef>
              <c:f>Sheet8!$C$1</c:f>
              <c:strCache>
                <c:ptCount val="1"/>
                <c:pt idx="0">
                  <c:v>NOVA</c:v>
                </c:pt>
              </c:strCache>
            </c:strRef>
          </c:tx>
          <c:spPr>
            <a:solidFill>
              <a:schemeClr val="accent2"/>
            </a:solidFill>
            <a:ln>
              <a:solidFill>
                <a:schemeClr val="tx1"/>
              </a:solidFill>
            </a:ln>
            <a:effectLst/>
          </c:spPr>
          <c:invertIfNegative val="0"/>
          <c:cat>
            <c:numRef>
              <c:f>Sheet8!$A$2:$A$6</c:f>
              <c:numCache>
                <c:formatCode>General</c:formatCode>
                <c:ptCount val="5"/>
                <c:pt idx="0">
                  <c:v>1</c:v>
                </c:pt>
                <c:pt idx="1">
                  <c:v>2</c:v>
                </c:pt>
                <c:pt idx="2">
                  <c:v>4</c:v>
                </c:pt>
                <c:pt idx="3">
                  <c:v>8</c:v>
                </c:pt>
                <c:pt idx="4">
                  <c:v>16</c:v>
                </c:pt>
              </c:numCache>
            </c:numRef>
          </c:cat>
          <c:val>
            <c:numRef>
              <c:f>Sheet8!$C$2:$C$6</c:f>
              <c:numCache>
                <c:formatCode>General</c:formatCode>
                <c:ptCount val="5"/>
                <c:pt idx="0">
                  <c:v>284</c:v>
                </c:pt>
                <c:pt idx="1">
                  <c:v>328</c:v>
                </c:pt>
                <c:pt idx="2">
                  <c:v>670</c:v>
                </c:pt>
                <c:pt idx="3">
                  <c:v>1217</c:v>
                </c:pt>
                <c:pt idx="4">
                  <c:v>2328</c:v>
                </c:pt>
              </c:numCache>
            </c:numRef>
          </c:val>
          <c:extLst>
            <c:ext xmlns:c16="http://schemas.microsoft.com/office/drawing/2014/chart" uri="{C3380CC4-5D6E-409C-BE32-E72D297353CC}">
              <c16:uniqueId val="{00000001-2D77-8A47-9873-9A5236DC07AE}"/>
            </c:ext>
          </c:extLst>
        </c:ser>
        <c:ser>
          <c:idx val="2"/>
          <c:order val="2"/>
          <c:tx>
            <c:strRef>
              <c:f>Sheet8!$D$1</c:f>
              <c:strCache>
                <c:ptCount val="1"/>
                <c:pt idx="0">
                  <c:v>DevFS</c:v>
                </c:pt>
              </c:strCache>
            </c:strRef>
          </c:tx>
          <c:spPr>
            <a:solidFill>
              <a:schemeClr val="accent3"/>
            </a:solidFill>
            <a:ln>
              <a:solidFill>
                <a:schemeClr val="tx1"/>
              </a:solidFill>
            </a:ln>
            <a:effectLst/>
          </c:spPr>
          <c:invertIfNegative val="0"/>
          <c:cat>
            <c:numRef>
              <c:f>Sheet8!$A$2:$A$6</c:f>
              <c:numCache>
                <c:formatCode>General</c:formatCode>
                <c:ptCount val="5"/>
                <c:pt idx="0">
                  <c:v>1</c:v>
                </c:pt>
                <c:pt idx="1">
                  <c:v>2</c:v>
                </c:pt>
                <c:pt idx="2">
                  <c:v>4</c:v>
                </c:pt>
                <c:pt idx="3">
                  <c:v>8</c:v>
                </c:pt>
                <c:pt idx="4">
                  <c:v>16</c:v>
                </c:pt>
              </c:numCache>
            </c:numRef>
          </c:cat>
          <c:val>
            <c:numRef>
              <c:f>Sheet8!$D$2:$D$6</c:f>
              <c:numCache>
                <c:formatCode>General</c:formatCode>
                <c:ptCount val="5"/>
                <c:pt idx="0">
                  <c:v>291</c:v>
                </c:pt>
                <c:pt idx="1">
                  <c:v>422</c:v>
                </c:pt>
                <c:pt idx="2">
                  <c:v>812</c:v>
                </c:pt>
                <c:pt idx="3">
                  <c:v>1204</c:v>
                </c:pt>
                <c:pt idx="4">
                  <c:v>2072</c:v>
                </c:pt>
              </c:numCache>
            </c:numRef>
          </c:val>
          <c:extLst>
            <c:ext xmlns:c16="http://schemas.microsoft.com/office/drawing/2014/chart" uri="{C3380CC4-5D6E-409C-BE32-E72D297353CC}">
              <c16:uniqueId val="{00000002-2D77-8A47-9873-9A5236DC07AE}"/>
            </c:ext>
          </c:extLst>
        </c:ser>
        <c:ser>
          <c:idx val="3"/>
          <c:order val="3"/>
          <c:tx>
            <c:strRef>
              <c:f>Sheet8!$E$1</c:f>
              <c:strCache>
                <c:ptCount val="1"/>
                <c:pt idx="0">
                  <c:v>CrossFS</c:v>
                </c:pt>
              </c:strCache>
            </c:strRef>
          </c:tx>
          <c:spPr>
            <a:solidFill>
              <a:schemeClr val="accent4"/>
            </a:solidFill>
            <a:ln>
              <a:solidFill>
                <a:schemeClr val="tx1"/>
              </a:solidFill>
            </a:ln>
            <a:effectLst/>
          </c:spPr>
          <c:invertIfNegative val="0"/>
          <c:cat>
            <c:numRef>
              <c:f>Sheet8!$A$2:$A$6</c:f>
              <c:numCache>
                <c:formatCode>General</c:formatCode>
                <c:ptCount val="5"/>
                <c:pt idx="0">
                  <c:v>1</c:v>
                </c:pt>
                <c:pt idx="1">
                  <c:v>2</c:v>
                </c:pt>
                <c:pt idx="2">
                  <c:v>4</c:v>
                </c:pt>
                <c:pt idx="3">
                  <c:v>8</c:v>
                </c:pt>
                <c:pt idx="4">
                  <c:v>16</c:v>
                </c:pt>
              </c:numCache>
            </c:numRef>
          </c:cat>
          <c:val>
            <c:numRef>
              <c:f>Sheet8!$E$2:$E$6</c:f>
              <c:numCache>
                <c:formatCode>General</c:formatCode>
                <c:ptCount val="5"/>
                <c:pt idx="0">
                  <c:v>320</c:v>
                </c:pt>
                <c:pt idx="1">
                  <c:v>460</c:v>
                </c:pt>
                <c:pt idx="2">
                  <c:v>883</c:v>
                </c:pt>
                <c:pt idx="3">
                  <c:v>1541</c:v>
                </c:pt>
                <c:pt idx="4">
                  <c:v>2665</c:v>
                </c:pt>
              </c:numCache>
            </c:numRef>
          </c:val>
          <c:extLst>
            <c:ext xmlns:c16="http://schemas.microsoft.com/office/drawing/2014/chart" uri="{C3380CC4-5D6E-409C-BE32-E72D297353CC}">
              <c16:uniqueId val="{00000003-2D77-8A47-9873-9A5236DC07AE}"/>
            </c:ext>
          </c:extLst>
        </c:ser>
        <c:dLbls>
          <c:showLegendKey val="0"/>
          <c:showVal val="0"/>
          <c:showCatName val="0"/>
          <c:showSerName val="0"/>
          <c:showPercent val="0"/>
          <c:showBubbleSize val="0"/>
        </c:dLbls>
        <c:gapWidth val="182"/>
        <c:axId val="1207842895"/>
        <c:axId val="925463071"/>
      </c:barChart>
      <c:catAx>
        <c:axId val="12078428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 of RockDB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12700"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25463071"/>
        <c:crosses val="autoZero"/>
        <c:auto val="1"/>
        <c:lblAlgn val="ctr"/>
        <c:lblOffset val="100"/>
        <c:noMultiLvlLbl val="0"/>
      </c:catAx>
      <c:valAx>
        <c:axId val="925463071"/>
        <c:scaling>
          <c:orientation val="minMax"/>
          <c:max val="28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(kops/s)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12700">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07842895"/>
        <c:crosses val="autoZero"/>
        <c:crossBetween val="between"/>
        <c:majorUnit val="700"/>
      </c:valAx>
      <c:spPr>
        <a:noFill/>
        <a:ln>
          <a:noFill/>
        </a:ln>
        <a:effectLst/>
      </c:spPr>
    </c:plotArea>
    <c:legend>
      <c:legendPos val="b"/>
      <c:layout>
        <c:manualLayout>
          <c:xMode val="edge"/>
          <c:yMode val="edge"/>
          <c:x val="0.19367466086397689"/>
          <c:y val="3.3829848731683737E-2"/>
          <c:w val="0.19877118196972171"/>
          <c:h val="0.42191472607371727"/>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610747008169622"/>
          <c:y val="5.7531728340418246E-2"/>
          <c:w val="0.79616837831754894"/>
          <c:h val="0.75249520949195881"/>
        </c:manualLayout>
      </c:layout>
      <c:barChart>
        <c:barDir val="col"/>
        <c:grouping val="clustered"/>
        <c:varyColors val="0"/>
        <c:ser>
          <c:idx val="0"/>
          <c:order val="0"/>
          <c:tx>
            <c:strRef>
              <c:f>Sheet2!$B$1</c:f>
              <c:strCache>
                <c:ptCount val="1"/>
                <c:pt idx="0">
                  <c:v>ext4-DAX</c:v>
                </c:pt>
              </c:strCache>
            </c:strRef>
          </c:tx>
          <c:spPr>
            <a:solidFill>
              <a:schemeClr val="accent1"/>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Sheet2!$B$2:$B$5</c:f>
              <c:numCache>
                <c:formatCode>General</c:formatCode>
                <c:ptCount val="4"/>
                <c:pt idx="0">
                  <c:v>258</c:v>
                </c:pt>
                <c:pt idx="1">
                  <c:v>716</c:v>
                </c:pt>
                <c:pt idx="2">
                  <c:v>1039</c:v>
                </c:pt>
                <c:pt idx="3">
                  <c:v>1192</c:v>
                </c:pt>
              </c:numCache>
            </c:numRef>
          </c:val>
          <c:extLst>
            <c:ext xmlns:c16="http://schemas.microsoft.com/office/drawing/2014/chart" uri="{C3380CC4-5D6E-409C-BE32-E72D297353CC}">
              <c16:uniqueId val="{00000000-442E-8D48-BB1F-44509D879789}"/>
            </c:ext>
          </c:extLst>
        </c:ser>
        <c:ser>
          <c:idx val="1"/>
          <c:order val="1"/>
          <c:tx>
            <c:strRef>
              <c:f>Sheet2!$C$1</c:f>
              <c:strCache>
                <c:ptCount val="1"/>
                <c:pt idx="0">
                  <c:v>NOVA</c:v>
                </c:pt>
              </c:strCache>
            </c:strRef>
          </c:tx>
          <c:spPr>
            <a:solidFill>
              <a:schemeClr val="accent2"/>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Sheet2!$C$2:$C$5</c:f>
              <c:numCache>
                <c:formatCode>General</c:formatCode>
                <c:ptCount val="4"/>
                <c:pt idx="0">
                  <c:v>256</c:v>
                </c:pt>
                <c:pt idx="1">
                  <c:v>834</c:v>
                </c:pt>
                <c:pt idx="2">
                  <c:v>1372</c:v>
                </c:pt>
                <c:pt idx="3">
                  <c:v>2315</c:v>
                </c:pt>
              </c:numCache>
            </c:numRef>
          </c:val>
          <c:extLst>
            <c:ext xmlns:c16="http://schemas.microsoft.com/office/drawing/2014/chart" uri="{C3380CC4-5D6E-409C-BE32-E72D297353CC}">
              <c16:uniqueId val="{00000001-442E-8D48-BB1F-44509D879789}"/>
            </c:ext>
          </c:extLst>
        </c:ser>
        <c:ser>
          <c:idx val="2"/>
          <c:order val="2"/>
          <c:tx>
            <c:strRef>
              <c:f>Sheet2!$D$1</c:f>
              <c:strCache>
                <c:ptCount val="1"/>
                <c:pt idx="0">
                  <c:v>DevFS</c:v>
                </c:pt>
              </c:strCache>
            </c:strRef>
          </c:tx>
          <c:spPr>
            <a:solidFill>
              <a:schemeClr val="accent3"/>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Sheet2!$D$2:$D$5</c:f>
              <c:numCache>
                <c:formatCode>General</c:formatCode>
                <c:ptCount val="4"/>
                <c:pt idx="0">
                  <c:v>653</c:v>
                </c:pt>
                <c:pt idx="1">
                  <c:v>1340</c:v>
                </c:pt>
                <c:pt idx="2">
                  <c:v>1619</c:v>
                </c:pt>
                <c:pt idx="3">
                  <c:v>2072</c:v>
                </c:pt>
              </c:numCache>
            </c:numRef>
          </c:val>
          <c:extLst>
            <c:ext xmlns:c16="http://schemas.microsoft.com/office/drawing/2014/chart" uri="{C3380CC4-5D6E-409C-BE32-E72D297353CC}">
              <c16:uniqueId val="{00000002-442E-8D48-BB1F-44509D879789}"/>
            </c:ext>
          </c:extLst>
        </c:ser>
        <c:ser>
          <c:idx val="3"/>
          <c:order val="3"/>
          <c:tx>
            <c:strRef>
              <c:f>Sheet2!$E$1</c:f>
              <c:strCache>
                <c:ptCount val="1"/>
                <c:pt idx="0">
                  <c:v>SplitFS</c:v>
                </c:pt>
              </c:strCache>
            </c:strRef>
          </c:tx>
          <c:spPr>
            <a:solidFill>
              <a:schemeClr val="accent4"/>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Sheet2!$E$2:$E$5</c:f>
              <c:numCache>
                <c:formatCode>General</c:formatCode>
                <c:ptCount val="4"/>
                <c:pt idx="0">
                  <c:v>474</c:v>
                </c:pt>
                <c:pt idx="1">
                  <c:v>1494</c:v>
                </c:pt>
                <c:pt idx="2">
                  <c:v>2135</c:v>
                </c:pt>
                <c:pt idx="3">
                  <c:v>3083</c:v>
                </c:pt>
              </c:numCache>
            </c:numRef>
          </c:val>
          <c:extLst>
            <c:ext xmlns:c16="http://schemas.microsoft.com/office/drawing/2014/chart" uri="{C3380CC4-5D6E-409C-BE32-E72D297353CC}">
              <c16:uniqueId val="{00000003-442E-8D48-BB1F-44509D879789}"/>
            </c:ext>
          </c:extLst>
        </c:ser>
        <c:ser>
          <c:idx val="4"/>
          <c:order val="4"/>
          <c:tx>
            <c:strRef>
              <c:f>Sheet2!$F$1</c:f>
              <c:strCache>
                <c:ptCount val="1"/>
                <c:pt idx="0">
                  <c:v>Strata</c:v>
                </c:pt>
              </c:strCache>
            </c:strRef>
          </c:tx>
          <c:spPr>
            <a:solidFill>
              <a:schemeClr val="accent5"/>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Sheet2!$F$2:$F$5</c:f>
              <c:numCache>
                <c:formatCode>General</c:formatCode>
                <c:ptCount val="4"/>
                <c:pt idx="0">
                  <c:v>1036</c:v>
                </c:pt>
                <c:pt idx="1">
                  <c:v>852</c:v>
                </c:pt>
                <c:pt idx="2">
                  <c:v>888</c:v>
                </c:pt>
                <c:pt idx="3">
                  <c:v>1011</c:v>
                </c:pt>
              </c:numCache>
            </c:numRef>
          </c:val>
          <c:extLst>
            <c:ext xmlns:c16="http://schemas.microsoft.com/office/drawing/2014/chart" uri="{C3380CC4-5D6E-409C-BE32-E72D297353CC}">
              <c16:uniqueId val="{00000004-442E-8D48-BB1F-44509D879789}"/>
            </c:ext>
          </c:extLst>
        </c:ser>
        <c:ser>
          <c:idx val="5"/>
          <c:order val="5"/>
          <c:tx>
            <c:strRef>
              <c:f>Sheet2!$G$1</c:f>
              <c:strCache>
                <c:ptCount val="1"/>
                <c:pt idx="0">
                  <c:v>CrossFS</c:v>
                </c:pt>
              </c:strCache>
            </c:strRef>
          </c:tx>
          <c:spPr>
            <a:solidFill>
              <a:schemeClr val="accent6"/>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Sheet2!$G$2:$G$5</c:f>
              <c:numCache>
                <c:formatCode>General</c:formatCode>
                <c:ptCount val="4"/>
                <c:pt idx="0">
                  <c:v>762</c:v>
                </c:pt>
                <c:pt idx="1">
                  <c:v>2214</c:v>
                </c:pt>
                <c:pt idx="2">
                  <c:v>4151</c:v>
                </c:pt>
                <c:pt idx="3">
                  <c:v>5503</c:v>
                </c:pt>
              </c:numCache>
            </c:numRef>
          </c:val>
          <c:extLst>
            <c:ext xmlns:c16="http://schemas.microsoft.com/office/drawing/2014/chart" uri="{C3380CC4-5D6E-409C-BE32-E72D297353CC}">
              <c16:uniqueId val="{00000005-442E-8D48-BB1F-44509D879789}"/>
            </c:ext>
          </c:extLst>
        </c:ser>
        <c:dLbls>
          <c:showLegendKey val="0"/>
          <c:showVal val="0"/>
          <c:showCatName val="0"/>
          <c:showSerName val="0"/>
          <c:showPercent val="0"/>
          <c:showBubbleSize val="0"/>
        </c:dLbls>
        <c:gapWidth val="182"/>
        <c:axId val="1207842895"/>
        <c:axId val="925463071"/>
      </c:barChart>
      <c:catAx>
        <c:axId val="12078428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mn-lt"/>
                    <a:ea typeface="+mn-ea"/>
                    <a:cs typeface="+mn-cs"/>
                  </a:defRPr>
                </a:pPr>
                <a:r>
                  <a:rPr lang="en-US" sz="3200" baseline="0">
                    <a:solidFill>
                      <a:schemeClr val="tx1"/>
                    </a:solidFill>
                    <a:latin typeface="Gill Sans MT" panose="020B0502020104020203" pitchFamily="34" charset="77"/>
                  </a:rPr>
                  <a:t># of reader threads (w/ 4 writer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25463071"/>
        <c:crosses val="autoZero"/>
        <c:auto val="1"/>
        <c:lblAlgn val="ctr"/>
        <c:lblOffset val="100"/>
        <c:noMultiLvlLbl val="0"/>
      </c:catAx>
      <c:valAx>
        <c:axId val="925463071"/>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(MB/s)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07842895"/>
        <c:crosses val="autoZero"/>
        <c:crossBetween val="between"/>
        <c:majorUnit val="2000"/>
      </c:valAx>
      <c:spPr>
        <a:noFill/>
        <a:ln w="25400">
          <a:noFill/>
        </a:ln>
        <a:effectLst/>
      </c:spPr>
    </c:plotArea>
    <c:legend>
      <c:legendPos val="b"/>
      <c:layout>
        <c:manualLayout>
          <c:xMode val="edge"/>
          <c:yMode val="edge"/>
          <c:x val="0.18951349511787308"/>
          <c:y val="2.9213570431072016E-2"/>
          <c:w val="0.40615054879379686"/>
          <c:h val="0.40162627994699329"/>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46944242036662"/>
          <c:y val="8.5340408052216168E-2"/>
          <c:w val="0.79230453222232367"/>
          <c:h val="0.68453223233743132"/>
        </c:manualLayout>
      </c:layout>
      <c:barChart>
        <c:barDir val="col"/>
        <c:grouping val="clustered"/>
        <c:varyColors val="0"/>
        <c:ser>
          <c:idx val="0"/>
          <c:order val="0"/>
          <c:tx>
            <c:strRef>
              <c:f>Sheet3!$B$1</c:f>
              <c:strCache>
                <c:ptCount val="1"/>
                <c:pt idx="0">
                  <c:v>ext4-DAX</c:v>
                </c:pt>
              </c:strCache>
            </c:strRef>
          </c:tx>
          <c:spPr>
            <a:solidFill>
              <a:schemeClr val="accent1"/>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Sheet3!$B$2:$B$5</c:f>
              <c:numCache>
                <c:formatCode>General</c:formatCode>
                <c:ptCount val="4"/>
                <c:pt idx="0">
                  <c:v>1180</c:v>
                </c:pt>
                <c:pt idx="1">
                  <c:v>1027</c:v>
                </c:pt>
                <c:pt idx="2">
                  <c:v>898</c:v>
                </c:pt>
                <c:pt idx="3">
                  <c:v>569</c:v>
                </c:pt>
              </c:numCache>
            </c:numRef>
          </c:val>
          <c:extLst>
            <c:ext xmlns:c16="http://schemas.microsoft.com/office/drawing/2014/chart" uri="{C3380CC4-5D6E-409C-BE32-E72D297353CC}">
              <c16:uniqueId val="{00000000-FFDD-104D-A912-B814251B99E1}"/>
            </c:ext>
          </c:extLst>
        </c:ser>
        <c:ser>
          <c:idx val="1"/>
          <c:order val="1"/>
          <c:tx>
            <c:strRef>
              <c:f>Sheet3!$C$1</c:f>
              <c:strCache>
                <c:ptCount val="1"/>
                <c:pt idx="0">
                  <c:v>NOVA</c:v>
                </c:pt>
              </c:strCache>
            </c:strRef>
          </c:tx>
          <c:spPr>
            <a:solidFill>
              <a:schemeClr val="accent2"/>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Sheet3!$C$2:$C$5</c:f>
              <c:numCache>
                <c:formatCode>General</c:formatCode>
                <c:ptCount val="4"/>
                <c:pt idx="0">
                  <c:v>1514</c:v>
                </c:pt>
                <c:pt idx="1">
                  <c:v>1573</c:v>
                </c:pt>
                <c:pt idx="2">
                  <c:v>1378</c:v>
                </c:pt>
                <c:pt idx="3">
                  <c:v>1121</c:v>
                </c:pt>
              </c:numCache>
            </c:numRef>
          </c:val>
          <c:extLst>
            <c:ext xmlns:c16="http://schemas.microsoft.com/office/drawing/2014/chart" uri="{C3380CC4-5D6E-409C-BE32-E72D297353CC}">
              <c16:uniqueId val="{00000001-FFDD-104D-A912-B814251B99E1}"/>
            </c:ext>
          </c:extLst>
        </c:ser>
        <c:ser>
          <c:idx val="2"/>
          <c:order val="2"/>
          <c:tx>
            <c:strRef>
              <c:f>Sheet3!$D$1</c:f>
              <c:strCache>
                <c:ptCount val="1"/>
                <c:pt idx="0">
                  <c:v>DevFS</c:v>
                </c:pt>
              </c:strCache>
            </c:strRef>
          </c:tx>
          <c:spPr>
            <a:solidFill>
              <a:schemeClr val="accent3"/>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Sheet3!$D$2:$D$5</c:f>
              <c:numCache>
                <c:formatCode>General</c:formatCode>
                <c:ptCount val="4"/>
                <c:pt idx="0">
                  <c:v>1624</c:v>
                </c:pt>
                <c:pt idx="1">
                  <c:v>1491</c:v>
                </c:pt>
                <c:pt idx="2">
                  <c:v>1459</c:v>
                </c:pt>
                <c:pt idx="3">
                  <c:v>745</c:v>
                </c:pt>
              </c:numCache>
            </c:numRef>
          </c:val>
          <c:extLst>
            <c:ext xmlns:c16="http://schemas.microsoft.com/office/drawing/2014/chart" uri="{C3380CC4-5D6E-409C-BE32-E72D297353CC}">
              <c16:uniqueId val="{00000002-FFDD-104D-A912-B814251B99E1}"/>
            </c:ext>
          </c:extLst>
        </c:ser>
        <c:ser>
          <c:idx val="3"/>
          <c:order val="3"/>
          <c:tx>
            <c:strRef>
              <c:f>Sheet3!$E$1</c:f>
              <c:strCache>
                <c:ptCount val="1"/>
                <c:pt idx="0">
                  <c:v>SplitFS</c:v>
                </c:pt>
              </c:strCache>
            </c:strRef>
          </c:tx>
          <c:spPr>
            <a:solidFill>
              <a:schemeClr val="accent4"/>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Sheet3!$E$2:$E$5</c:f>
              <c:numCache>
                <c:formatCode>General</c:formatCode>
                <c:ptCount val="4"/>
                <c:pt idx="0">
                  <c:v>1565</c:v>
                </c:pt>
                <c:pt idx="1">
                  <c:v>1204</c:v>
                </c:pt>
                <c:pt idx="2">
                  <c:v>1046</c:v>
                </c:pt>
                <c:pt idx="3">
                  <c:v>724</c:v>
                </c:pt>
              </c:numCache>
            </c:numRef>
          </c:val>
          <c:extLst>
            <c:ext xmlns:c16="http://schemas.microsoft.com/office/drawing/2014/chart" uri="{C3380CC4-5D6E-409C-BE32-E72D297353CC}">
              <c16:uniqueId val="{00000003-FFDD-104D-A912-B814251B99E1}"/>
            </c:ext>
          </c:extLst>
        </c:ser>
        <c:ser>
          <c:idx val="4"/>
          <c:order val="4"/>
          <c:tx>
            <c:strRef>
              <c:f>Sheet3!$F$1</c:f>
              <c:strCache>
                <c:ptCount val="1"/>
                <c:pt idx="0">
                  <c:v>Strata</c:v>
                </c:pt>
              </c:strCache>
            </c:strRef>
          </c:tx>
          <c:spPr>
            <a:solidFill>
              <a:schemeClr val="accent5"/>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Sheet3!$F$2:$F$5</c:f>
              <c:numCache>
                <c:formatCode>General</c:formatCode>
                <c:ptCount val="4"/>
                <c:pt idx="0">
                  <c:v>1299</c:v>
                </c:pt>
                <c:pt idx="1">
                  <c:v>894</c:v>
                </c:pt>
                <c:pt idx="2">
                  <c:v>618</c:v>
                </c:pt>
                <c:pt idx="3">
                  <c:v>501</c:v>
                </c:pt>
              </c:numCache>
            </c:numRef>
          </c:val>
          <c:extLst>
            <c:ext xmlns:c16="http://schemas.microsoft.com/office/drawing/2014/chart" uri="{C3380CC4-5D6E-409C-BE32-E72D297353CC}">
              <c16:uniqueId val="{00000004-FFDD-104D-A912-B814251B99E1}"/>
            </c:ext>
          </c:extLst>
        </c:ser>
        <c:ser>
          <c:idx val="5"/>
          <c:order val="5"/>
          <c:tx>
            <c:strRef>
              <c:f>Sheet3!$G$1</c:f>
              <c:strCache>
                <c:ptCount val="1"/>
                <c:pt idx="0">
                  <c:v>CrossFS</c:v>
                </c:pt>
              </c:strCache>
            </c:strRef>
          </c:tx>
          <c:spPr>
            <a:solidFill>
              <a:schemeClr val="accent6"/>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Sheet3!$G$2:$G$5</c:f>
              <c:numCache>
                <c:formatCode>General</c:formatCode>
                <c:ptCount val="4"/>
                <c:pt idx="0">
                  <c:v>2572</c:v>
                </c:pt>
                <c:pt idx="1">
                  <c:v>2353</c:v>
                </c:pt>
                <c:pt idx="2">
                  <c:v>2017</c:v>
                </c:pt>
                <c:pt idx="3">
                  <c:v>1943</c:v>
                </c:pt>
              </c:numCache>
            </c:numRef>
          </c:val>
          <c:extLst>
            <c:ext xmlns:c16="http://schemas.microsoft.com/office/drawing/2014/chart" uri="{C3380CC4-5D6E-409C-BE32-E72D297353CC}">
              <c16:uniqueId val="{00000005-FFDD-104D-A912-B814251B99E1}"/>
            </c:ext>
          </c:extLst>
        </c:ser>
        <c:dLbls>
          <c:showLegendKey val="0"/>
          <c:showVal val="0"/>
          <c:showCatName val="0"/>
          <c:showSerName val="0"/>
          <c:showPercent val="0"/>
          <c:showBubbleSize val="0"/>
        </c:dLbls>
        <c:gapWidth val="182"/>
        <c:axId val="1207842895"/>
        <c:axId val="925463071"/>
      </c:barChart>
      <c:catAx>
        <c:axId val="12078428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 of reader threads (w/ 4 writer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25463071"/>
        <c:crosses val="autoZero"/>
        <c:auto val="1"/>
        <c:lblAlgn val="ctr"/>
        <c:lblOffset val="100"/>
        <c:noMultiLvlLbl val="0"/>
      </c:catAx>
      <c:valAx>
        <c:axId val="925463071"/>
        <c:scaling>
          <c:orientation val="minMax"/>
          <c:max val="30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(MB/s)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07842895"/>
        <c:crosses val="autoZero"/>
        <c:crossBetween val="between"/>
        <c:majorUnit val="1000"/>
      </c:valAx>
      <c:spPr>
        <a:noFill/>
        <a:ln>
          <a:noFill/>
        </a:ln>
        <a:effectLst/>
      </c:spPr>
    </c:plotArea>
    <c:legend>
      <c:legendPos val="t"/>
      <c:layout>
        <c:manualLayout>
          <c:xMode val="edge"/>
          <c:yMode val="edge"/>
          <c:x val="0.41646636768458306"/>
          <c:y val="4.3774792732193417E-2"/>
          <c:w val="0.58233258665569965"/>
          <c:h val="0.19955128393211044"/>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757553820621739"/>
          <c:y val="5.6157384481765896E-2"/>
          <c:w val="0.78186890109529239"/>
          <c:h val="0.81488548457046006"/>
        </c:manualLayout>
      </c:layout>
      <c:barChart>
        <c:barDir val="col"/>
        <c:grouping val="stacked"/>
        <c:varyColors val="0"/>
        <c:ser>
          <c:idx val="0"/>
          <c:order val="0"/>
          <c:tx>
            <c:strRef>
              <c:f>Sheet4!$B$1</c:f>
              <c:strCache>
                <c:ptCount val="1"/>
                <c:pt idx="0">
                  <c:v>CrossFS-ioctl-lock</c:v>
                </c:pt>
              </c:strCache>
            </c:strRef>
          </c:tx>
          <c:spPr>
            <a:solidFill>
              <a:schemeClr val="accent1"/>
            </a:solidFill>
            <a:ln w="25400">
              <a:solidFill>
                <a:schemeClr val="tx1"/>
              </a:solidFill>
            </a:ln>
            <a:effectLst/>
          </c:spPr>
          <c:invertIfNegative val="0"/>
          <c:cat>
            <c:strRef>
              <c:f>Sheet4!$A$2:$A$3</c:f>
              <c:strCache>
                <c:ptCount val="2"/>
                <c:pt idx="0">
                  <c:v>Readers</c:v>
                </c:pt>
                <c:pt idx="1">
                  <c:v>Writers</c:v>
                </c:pt>
              </c:strCache>
            </c:strRef>
          </c:cat>
          <c:val>
            <c:numRef>
              <c:f>Sheet4!$B$2:$B$3</c:f>
              <c:numCache>
                <c:formatCode>General</c:formatCode>
                <c:ptCount val="2"/>
                <c:pt idx="0">
                  <c:v>2072</c:v>
                </c:pt>
                <c:pt idx="1">
                  <c:v>745</c:v>
                </c:pt>
              </c:numCache>
            </c:numRef>
          </c:val>
          <c:extLst>
            <c:ext xmlns:c16="http://schemas.microsoft.com/office/drawing/2014/chart" uri="{C3380CC4-5D6E-409C-BE32-E72D297353CC}">
              <c16:uniqueId val="{00000000-412F-6B48-9D0F-91EF2E65C66F}"/>
            </c:ext>
          </c:extLst>
        </c:ser>
        <c:ser>
          <c:idx val="1"/>
          <c:order val="1"/>
          <c:tx>
            <c:strRef>
              <c:f>Sheet4!$C$1</c:f>
              <c:strCache>
                <c:ptCount val="1"/>
                <c:pt idx="0">
                  <c:v>Scalability Design</c:v>
                </c:pt>
              </c:strCache>
            </c:strRef>
          </c:tx>
          <c:spPr>
            <a:solidFill>
              <a:schemeClr val="accent2"/>
            </a:solidFill>
            <a:ln w="25400">
              <a:solidFill>
                <a:schemeClr val="tx1"/>
              </a:solidFill>
            </a:ln>
            <a:effectLst/>
          </c:spPr>
          <c:invertIfNegative val="0"/>
          <c:cat>
            <c:strRef>
              <c:f>Sheet4!$A$2:$A$3</c:f>
              <c:strCache>
                <c:ptCount val="2"/>
                <c:pt idx="0">
                  <c:v>Readers</c:v>
                </c:pt>
                <c:pt idx="1">
                  <c:v>Writers</c:v>
                </c:pt>
              </c:strCache>
            </c:strRef>
          </c:cat>
          <c:val>
            <c:numRef>
              <c:f>Sheet4!$C$2:$C$3</c:f>
              <c:numCache>
                <c:formatCode>General</c:formatCode>
                <c:ptCount val="2"/>
                <c:pt idx="0">
                  <c:v>2117</c:v>
                </c:pt>
                <c:pt idx="1">
                  <c:v>665</c:v>
                </c:pt>
              </c:numCache>
            </c:numRef>
          </c:val>
          <c:extLst>
            <c:ext xmlns:c16="http://schemas.microsoft.com/office/drawing/2014/chart" uri="{C3380CC4-5D6E-409C-BE32-E72D297353CC}">
              <c16:uniqueId val="{00000001-412F-6B48-9D0F-91EF2E65C66F}"/>
            </c:ext>
          </c:extLst>
        </c:ser>
        <c:ser>
          <c:idx val="2"/>
          <c:order val="2"/>
          <c:tx>
            <c:strRef>
              <c:f>Sheet4!$D$1</c:f>
              <c:strCache>
                <c:ptCount val="1"/>
                <c:pt idx="0">
                  <c:v>Kernel Bypass</c:v>
                </c:pt>
              </c:strCache>
            </c:strRef>
          </c:tx>
          <c:spPr>
            <a:solidFill>
              <a:schemeClr val="accent3"/>
            </a:solidFill>
            <a:ln w="25400">
              <a:solidFill>
                <a:schemeClr val="tx1"/>
              </a:solidFill>
            </a:ln>
            <a:effectLst/>
          </c:spPr>
          <c:invertIfNegative val="0"/>
          <c:cat>
            <c:strRef>
              <c:f>Sheet4!$A$2:$A$3</c:f>
              <c:strCache>
                <c:ptCount val="2"/>
                <c:pt idx="0">
                  <c:v>Readers</c:v>
                </c:pt>
                <c:pt idx="1">
                  <c:v>Writers</c:v>
                </c:pt>
              </c:strCache>
            </c:strRef>
          </c:cat>
          <c:val>
            <c:numRef>
              <c:f>Sheet4!$D$2:$D$3</c:f>
              <c:numCache>
                <c:formatCode>General</c:formatCode>
                <c:ptCount val="2"/>
                <c:pt idx="0">
                  <c:v>1222</c:v>
                </c:pt>
                <c:pt idx="1">
                  <c:v>521</c:v>
                </c:pt>
              </c:numCache>
            </c:numRef>
          </c:val>
          <c:extLst>
            <c:ext xmlns:c16="http://schemas.microsoft.com/office/drawing/2014/chart" uri="{C3380CC4-5D6E-409C-BE32-E72D297353CC}">
              <c16:uniqueId val="{00000002-412F-6B48-9D0F-91EF2E65C66F}"/>
            </c:ext>
          </c:extLst>
        </c:ser>
        <c:ser>
          <c:idx val="3"/>
          <c:order val="3"/>
          <c:tx>
            <c:strRef>
              <c:f>Sheet4!$E$1</c:f>
              <c:strCache>
                <c:ptCount val="1"/>
                <c:pt idx="0">
                  <c:v>Urgent-aware Scheduler</c:v>
                </c:pt>
              </c:strCache>
            </c:strRef>
          </c:tx>
          <c:spPr>
            <a:solidFill>
              <a:schemeClr val="accent4"/>
            </a:solidFill>
            <a:ln w="25400">
              <a:solidFill>
                <a:schemeClr val="tx1"/>
              </a:solidFill>
            </a:ln>
            <a:effectLst/>
          </c:spPr>
          <c:invertIfNegative val="0"/>
          <c:cat>
            <c:strRef>
              <c:f>Sheet4!$A$2:$A$3</c:f>
              <c:strCache>
                <c:ptCount val="2"/>
                <c:pt idx="0">
                  <c:v>Readers</c:v>
                </c:pt>
                <c:pt idx="1">
                  <c:v>Writers</c:v>
                </c:pt>
              </c:strCache>
            </c:strRef>
          </c:cat>
          <c:val>
            <c:numRef>
              <c:f>Sheet4!$E$2:$E$3</c:f>
              <c:numCache>
                <c:formatCode>General</c:formatCode>
                <c:ptCount val="2"/>
                <c:pt idx="0">
                  <c:v>400</c:v>
                </c:pt>
                <c:pt idx="1">
                  <c:v>0</c:v>
                </c:pt>
              </c:numCache>
            </c:numRef>
          </c:val>
          <c:extLst>
            <c:ext xmlns:c16="http://schemas.microsoft.com/office/drawing/2014/chart" uri="{C3380CC4-5D6E-409C-BE32-E72D297353CC}">
              <c16:uniqueId val="{00000003-412F-6B48-9D0F-91EF2E65C66F}"/>
            </c:ext>
          </c:extLst>
        </c:ser>
        <c:dLbls>
          <c:showLegendKey val="0"/>
          <c:showVal val="0"/>
          <c:showCatName val="0"/>
          <c:showSerName val="0"/>
          <c:showPercent val="0"/>
          <c:showBubbleSize val="0"/>
        </c:dLbls>
        <c:gapWidth val="219"/>
        <c:overlap val="100"/>
        <c:axId val="1213585247"/>
        <c:axId val="950597615"/>
      </c:barChart>
      <c:catAx>
        <c:axId val="1213585247"/>
        <c:scaling>
          <c:orientation val="minMax"/>
        </c:scaling>
        <c:delete val="0"/>
        <c:axPos val="b"/>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crossAx val="950597615"/>
        <c:crosses val="autoZero"/>
        <c:auto val="1"/>
        <c:lblAlgn val="ctr"/>
        <c:lblOffset val="100"/>
        <c:noMultiLvlLbl val="0"/>
      </c:catAx>
      <c:valAx>
        <c:axId val="950597615"/>
        <c:scaling>
          <c:orientation val="minMax"/>
          <c:max val="60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(MB/s)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13585247"/>
        <c:crosses val="autoZero"/>
        <c:crossBetween val="between"/>
        <c:majorUnit val="2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478771304762002"/>
          <c:y val="6.8476352538474963E-2"/>
          <c:w val="0.77482558041320115"/>
          <c:h val="0.76059634750813709"/>
        </c:manualLayout>
      </c:layout>
      <c:lineChart>
        <c:grouping val="standard"/>
        <c:varyColors val="0"/>
        <c:ser>
          <c:idx val="0"/>
          <c:order val="0"/>
          <c:tx>
            <c:strRef>
              <c:f>Sheet6!$B$1</c:f>
              <c:strCache>
                <c:ptCount val="1"/>
                <c:pt idx="0">
                  <c:v>ext4-DAX</c:v>
                </c:pt>
              </c:strCache>
            </c:strRef>
          </c:tx>
          <c:spPr>
            <a:ln w="41275" cap="rnd">
              <a:solidFill>
                <a:schemeClr val="bg2">
                  <a:lumMod val="50000"/>
                </a:schemeClr>
              </a:solidFill>
              <a:prstDash val="sysDash"/>
              <a:round/>
            </a:ln>
            <a:effectLst/>
          </c:spPr>
          <c:marker>
            <c:symbol val="diamond"/>
            <c:size val="28"/>
            <c:spPr>
              <a:noFill/>
              <a:ln w="41275">
                <a:solidFill>
                  <a:schemeClr val="bg2">
                    <a:lumMod val="50000"/>
                  </a:schemeClr>
                </a:solidFill>
              </a:ln>
              <a:effectLst/>
            </c:spPr>
          </c:marker>
          <c:cat>
            <c:numRef>
              <c:f>Sheet6!$A$2:$A$6</c:f>
              <c:numCache>
                <c:formatCode>General</c:formatCode>
                <c:ptCount val="5"/>
                <c:pt idx="0">
                  <c:v>1</c:v>
                </c:pt>
                <c:pt idx="1">
                  <c:v>2</c:v>
                </c:pt>
                <c:pt idx="2">
                  <c:v>4</c:v>
                </c:pt>
                <c:pt idx="3">
                  <c:v>8</c:v>
                </c:pt>
                <c:pt idx="4">
                  <c:v>12</c:v>
                </c:pt>
              </c:numCache>
            </c:numRef>
          </c:cat>
          <c:val>
            <c:numRef>
              <c:f>Sheet6!$B$2:$B$6</c:f>
              <c:numCache>
                <c:formatCode>General</c:formatCode>
                <c:ptCount val="5"/>
                <c:pt idx="0">
                  <c:v>127</c:v>
                </c:pt>
                <c:pt idx="1">
                  <c:v>156</c:v>
                </c:pt>
                <c:pt idx="2">
                  <c:v>213</c:v>
                </c:pt>
                <c:pt idx="3">
                  <c:v>268</c:v>
                </c:pt>
                <c:pt idx="4">
                  <c:v>293</c:v>
                </c:pt>
              </c:numCache>
            </c:numRef>
          </c:val>
          <c:smooth val="0"/>
          <c:extLst>
            <c:ext xmlns:c16="http://schemas.microsoft.com/office/drawing/2014/chart" uri="{C3380CC4-5D6E-409C-BE32-E72D297353CC}">
              <c16:uniqueId val="{00000000-095E-5B4D-9062-65B96BCBFBF2}"/>
            </c:ext>
          </c:extLst>
        </c:ser>
        <c:ser>
          <c:idx val="1"/>
          <c:order val="1"/>
          <c:tx>
            <c:strRef>
              <c:f>Sheet6!$C$1</c:f>
              <c:strCache>
                <c:ptCount val="1"/>
                <c:pt idx="0">
                  <c:v>NOVA</c:v>
                </c:pt>
              </c:strCache>
            </c:strRef>
          </c:tx>
          <c:spPr>
            <a:ln w="41275" cap="rnd">
              <a:solidFill>
                <a:schemeClr val="accent3">
                  <a:lumMod val="60000"/>
                  <a:lumOff val="40000"/>
                </a:schemeClr>
              </a:solidFill>
              <a:prstDash val="sysDash"/>
              <a:round/>
            </a:ln>
            <a:effectLst/>
          </c:spPr>
          <c:marker>
            <c:symbol val="circle"/>
            <c:size val="26"/>
            <c:spPr>
              <a:noFill/>
              <a:ln w="41275">
                <a:solidFill>
                  <a:schemeClr val="accent3">
                    <a:lumMod val="60000"/>
                    <a:lumOff val="40000"/>
                  </a:schemeClr>
                </a:solidFill>
              </a:ln>
              <a:effectLst/>
            </c:spPr>
          </c:marker>
          <c:cat>
            <c:numRef>
              <c:f>Sheet6!$A$2:$A$6</c:f>
              <c:numCache>
                <c:formatCode>General</c:formatCode>
                <c:ptCount val="5"/>
                <c:pt idx="0">
                  <c:v>1</c:v>
                </c:pt>
                <c:pt idx="1">
                  <c:v>2</c:v>
                </c:pt>
                <c:pt idx="2">
                  <c:v>4</c:v>
                </c:pt>
                <c:pt idx="3">
                  <c:v>8</c:v>
                </c:pt>
                <c:pt idx="4">
                  <c:v>12</c:v>
                </c:pt>
              </c:numCache>
            </c:numRef>
          </c:cat>
          <c:val>
            <c:numRef>
              <c:f>Sheet6!$C$2:$C$6</c:f>
              <c:numCache>
                <c:formatCode>General</c:formatCode>
                <c:ptCount val="5"/>
                <c:pt idx="0">
                  <c:v>156</c:v>
                </c:pt>
                <c:pt idx="1">
                  <c:v>273</c:v>
                </c:pt>
                <c:pt idx="2">
                  <c:v>432</c:v>
                </c:pt>
                <c:pt idx="3">
                  <c:v>563</c:v>
                </c:pt>
                <c:pt idx="4">
                  <c:v>569</c:v>
                </c:pt>
              </c:numCache>
            </c:numRef>
          </c:val>
          <c:smooth val="0"/>
          <c:extLst>
            <c:ext xmlns:c16="http://schemas.microsoft.com/office/drawing/2014/chart" uri="{C3380CC4-5D6E-409C-BE32-E72D297353CC}">
              <c16:uniqueId val="{00000001-095E-5B4D-9062-65B96BCBFBF2}"/>
            </c:ext>
          </c:extLst>
        </c:ser>
        <c:ser>
          <c:idx val="2"/>
          <c:order val="2"/>
          <c:tx>
            <c:strRef>
              <c:f>Sheet6!$D$1</c:f>
              <c:strCache>
                <c:ptCount val="1"/>
                <c:pt idx="0">
                  <c:v>DevFS</c:v>
                </c:pt>
              </c:strCache>
            </c:strRef>
          </c:tx>
          <c:spPr>
            <a:ln w="41275" cap="rnd">
              <a:solidFill>
                <a:schemeClr val="accent6">
                  <a:lumMod val="75000"/>
                </a:schemeClr>
              </a:solidFill>
              <a:prstDash val="sysDash"/>
              <a:round/>
            </a:ln>
            <a:effectLst/>
          </c:spPr>
          <c:marker>
            <c:symbol val="square"/>
            <c:size val="26"/>
            <c:spPr>
              <a:noFill/>
              <a:ln w="41275">
                <a:solidFill>
                  <a:schemeClr val="accent6">
                    <a:lumMod val="75000"/>
                  </a:schemeClr>
                </a:solidFill>
              </a:ln>
              <a:effectLst/>
            </c:spPr>
          </c:marker>
          <c:cat>
            <c:numRef>
              <c:f>Sheet6!$A$2:$A$6</c:f>
              <c:numCache>
                <c:formatCode>General</c:formatCode>
                <c:ptCount val="5"/>
                <c:pt idx="0">
                  <c:v>1</c:v>
                </c:pt>
                <c:pt idx="1">
                  <c:v>2</c:v>
                </c:pt>
                <c:pt idx="2">
                  <c:v>4</c:v>
                </c:pt>
                <c:pt idx="3">
                  <c:v>8</c:v>
                </c:pt>
                <c:pt idx="4">
                  <c:v>12</c:v>
                </c:pt>
              </c:numCache>
            </c:numRef>
          </c:cat>
          <c:val>
            <c:numRef>
              <c:f>Sheet6!$D$2:$D$6</c:f>
              <c:numCache>
                <c:formatCode>General</c:formatCode>
                <c:ptCount val="5"/>
                <c:pt idx="0">
                  <c:v>291</c:v>
                </c:pt>
                <c:pt idx="1">
                  <c:v>381</c:v>
                </c:pt>
                <c:pt idx="2">
                  <c:v>500</c:v>
                </c:pt>
                <c:pt idx="3">
                  <c:v>746</c:v>
                </c:pt>
                <c:pt idx="4">
                  <c:v>717</c:v>
                </c:pt>
              </c:numCache>
            </c:numRef>
          </c:val>
          <c:smooth val="0"/>
          <c:extLst>
            <c:ext xmlns:c16="http://schemas.microsoft.com/office/drawing/2014/chart" uri="{C3380CC4-5D6E-409C-BE32-E72D297353CC}">
              <c16:uniqueId val="{00000002-095E-5B4D-9062-65B96BCBFBF2}"/>
            </c:ext>
          </c:extLst>
        </c:ser>
        <c:ser>
          <c:idx val="3"/>
          <c:order val="3"/>
          <c:tx>
            <c:strRef>
              <c:f>Sheet6!$E$1</c:f>
              <c:strCache>
                <c:ptCount val="1"/>
                <c:pt idx="0">
                  <c:v>CrossFS</c:v>
                </c:pt>
              </c:strCache>
            </c:strRef>
          </c:tx>
          <c:spPr>
            <a:ln w="41275" cap="rnd">
              <a:solidFill>
                <a:srgbClr val="FFC000"/>
              </a:solidFill>
              <a:prstDash val="sysDash"/>
              <a:round/>
            </a:ln>
            <a:effectLst/>
          </c:spPr>
          <c:marker>
            <c:symbol val="triangle"/>
            <c:size val="26"/>
            <c:spPr>
              <a:noFill/>
              <a:ln w="41275">
                <a:solidFill>
                  <a:srgbClr val="FFC000"/>
                </a:solidFill>
              </a:ln>
              <a:effectLst/>
            </c:spPr>
          </c:marker>
          <c:cat>
            <c:numRef>
              <c:f>Sheet6!$A$2:$A$6</c:f>
              <c:numCache>
                <c:formatCode>General</c:formatCode>
                <c:ptCount val="5"/>
                <c:pt idx="0">
                  <c:v>1</c:v>
                </c:pt>
                <c:pt idx="1">
                  <c:v>2</c:v>
                </c:pt>
                <c:pt idx="2">
                  <c:v>4</c:v>
                </c:pt>
                <c:pt idx="3">
                  <c:v>8</c:v>
                </c:pt>
                <c:pt idx="4">
                  <c:v>12</c:v>
                </c:pt>
              </c:numCache>
            </c:numRef>
          </c:cat>
          <c:val>
            <c:numRef>
              <c:f>Sheet6!$E$2:$E$6</c:f>
              <c:numCache>
                <c:formatCode>General</c:formatCode>
                <c:ptCount val="5"/>
                <c:pt idx="0">
                  <c:v>304</c:v>
                </c:pt>
                <c:pt idx="1">
                  <c:v>514</c:v>
                </c:pt>
                <c:pt idx="2">
                  <c:v>762</c:v>
                </c:pt>
                <c:pt idx="3">
                  <c:v>863</c:v>
                </c:pt>
                <c:pt idx="4">
                  <c:v>852</c:v>
                </c:pt>
              </c:numCache>
            </c:numRef>
          </c:val>
          <c:smooth val="0"/>
          <c:extLst>
            <c:ext xmlns:c16="http://schemas.microsoft.com/office/drawing/2014/chart" uri="{C3380CC4-5D6E-409C-BE32-E72D297353CC}">
              <c16:uniqueId val="{00000003-095E-5B4D-9062-65B96BCBFBF2}"/>
            </c:ext>
          </c:extLst>
        </c:ser>
        <c:dLbls>
          <c:showLegendKey val="0"/>
          <c:showVal val="0"/>
          <c:showCatName val="0"/>
          <c:showSerName val="0"/>
          <c:showPercent val="0"/>
          <c:showBubbleSize val="0"/>
        </c:dLbls>
        <c:marker val="1"/>
        <c:smooth val="0"/>
        <c:axId val="969496095"/>
        <c:axId val="969606143"/>
      </c:lineChart>
      <c:catAx>
        <c:axId val="9694960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 of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606143"/>
        <c:crosses val="autoZero"/>
        <c:auto val="1"/>
        <c:lblAlgn val="ctr"/>
        <c:lblOffset val="100"/>
        <c:noMultiLvlLbl val="0"/>
      </c:catAx>
      <c:valAx>
        <c:axId val="969606143"/>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Throughput (kops/s)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496095"/>
        <c:crosses val="autoZero"/>
        <c:crossBetween val="between"/>
        <c:majorUnit val="400"/>
      </c:valAx>
      <c:spPr>
        <a:noFill/>
        <a:ln>
          <a:noFill/>
        </a:ln>
        <a:effectLst/>
      </c:spPr>
    </c:plotArea>
    <c:legend>
      <c:legendPos val="b"/>
      <c:layout>
        <c:manualLayout>
          <c:xMode val="edge"/>
          <c:yMode val="edge"/>
          <c:x val="0.17946478658317069"/>
          <c:y val="5.7187049811460104E-2"/>
          <c:w val="0.27236536317622712"/>
          <c:h val="0.36979221347331581"/>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baseline="0"/>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478771304762002"/>
          <c:y val="6.8476352538474963E-2"/>
          <c:w val="0.77482558041320115"/>
          <c:h val="0.76059634750813709"/>
        </c:manualLayout>
      </c:layout>
      <c:lineChart>
        <c:grouping val="standard"/>
        <c:varyColors val="0"/>
        <c:ser>
          <c:idx val="0"/>
          <c:order val="0"/>
          <c:tx>
            <c:strRef>
              <c:f>Sheet6!$B$1</c:f>
              <c:strCache>
                <c:ptCount val="1"/>
                <c:pt idx="0">
                  <c:v>ext4-DAX</c:v>
                </c:pt>
              </c:strCache>
            </c:strRef>
          </c:tx>
          <c:spPr>
            <a:ln w="41275" cap="rnd">
              <a:solidFill>
                <a:schemeClr val="bg2">
                  <a:lumMod val="50000"/>
                </a:schemeClr>
              </a:solidFill>
              <a:prstDash val="sysDash"/>
              <a:round/>
            </a:ln>
            <a:effectLst/>
          </c:spPr>
          <c:marker>
            <c:symbol val="diamond"/>
            <c:size val="28"/>
            <c:spPr>
              <a:noFill/>
              <a:ln w="41275">
                <a:solidFill>
                  <a:schemeClr val="bg2">
                    <a:lumMod val="50000"/>
                  </a:schemeClr>
                </a:solidFill>
              </a:ln>
              <a:effectLst/>
            </c:spPr>
          </c:marker>
          <c:cat>
            <c:numRef>
              <c:f>Sheet6!$A$2:$A$6</c:f>
              <c:numCache>
                <c:formatCode>General</c:formatCode>
                <c:ptCount val="5"/>
                <c:pt idx="0">
                  <c:v>1</c:v>
                </c:pt>
                <c:pt idx="1">
                  <c:v>2</c:v>
                </c:pt>
                <c:pt idx="2">
                  <c:v>4</c:v>
                </c:pt>
                <c:pt idx="3">
                  <c:v>8</c:v>
                </c:pt>
                <c:pt idx="4">
                  <c:v>12</c:v>
                </c:pt>
              </c:numCache>
            </c:numRef>
          </c:cat>
          <c:val>
            <c:numRef>
              <c:f>Sheet6!$B$2:$B$6</c:f>
              <c:numCache>
                <c:formatCode>General</c:formatCode>
                <c:ptCount val="5"/>
                <c:pt idx="0">
                  <c:v>127</c:v>
                </c:pt>
                <c:pt idx="1">
                  <c:v>156</c:v>
                </c:pt>
                <c:pt idx="2">
                  <c:v>213</c:v>
                </c:pt>
                <c:pt idx="3">
                  <c:v>268</c:v>
                </c:pt>
                <c:pt idx="4">
                  <c:v>293</c:v>
                </c:pt>
              </c:numCache>
            </c:numRef>
          </c:val>
          <c:smooth val="0"/>
          <c:extLst>
            <c:ext xmlns:c16="http://schemas.microsoft.com/office/drawing/2014/chart" uri="{C3380CC4-5D6E-409C-BE32-E72D297353CC}">
              <c16:uniqueId val="{00000000-095E-5B4D-9062-65B96BCBFBF2}"/>
            </c:ext>
          </c:extLst>
        </c:ser>
        <c:ser>
          <c:idx val="1"/>
          <c:order val="1"/>
          <c:tx>
            <c:strRef>
              <c:f>Sheet6!$C$1</c:f>
              <c:strCache>
                <c:ptCount val="1"/>
                <c:pt idx="0">
                  <c:v>NOVA</c:v>
                </c:pt>
              </c:strCache>
            </c:strRef>
          </c:tx>
          <c:spPr>
            <a:ln w="41275" cap="rnd">
              <a:solidFill>
                <a:schemeClr val="accent3">
                  <a:lumMod val="60000"/>
                  <a:lumOff val="40000"/>
                </a:schemeClr>
              </a:solidFill>
              <a:prstDash val="sysDash"/>
              <a:round/>
            </a:ln>
            <a:effectLst/>
          </c:spPr>
          <c:marker>
            <c:symbol val="circle"/>
            <c:size val="26"/>
            <c:spPr>
              <a:noFill/>
              <a:ln w="41275">
                <a:solidFill>
                  <a:schemeClr val="accent3">
                    <a:lumMod val="60000"/>
                    <a:lumOff val="40000"/>
                  </a:schemeClr>
                </a:solidFill>
              </a:ln>
              <a:effectLst/>
            </c:spPr>
          </c:marker>
          <c:cat>
            <c:numRef>
              <c:f>Sheet6!$A$2:$A$6</c:f>
              <c:numCache>
                <c:formatCode>General</c:formatCode>
                <c:ptCount val="5"/>
                <c:pt idx="0">
                  <c:v>1</c:v>
                </c:pt>
                <c:pt idx="1">
                  <c:v>2</c:v>
                </c:pt>
                <c:pt idx="2">
                  <c:v>4</c:v>
                </c:pt>
                <c:pt idx="3">
                  <c:v>8</c:v>
                </c:pt>
                <c:pt idx="4">
                  <c:v>12</c:v>
                </c:pt>
              </c:numCache>
            </c:numRef>
          </c:cat>
          <c:val>
            <c:numRef>
              <c:f>Sheet6!$C$2:$C$6</c:f>
              <c:numCache>
                <c:formatCode>General</c:formatCode>
                <c:ptCount val="5"/>
                <c:pt idx="0">
                  <c:v>156</c:v>
                </c:pt>
                <c:pt idx="1">
                  <c:v>273</c:v>
                </c:pt>
                <c:pt idx="2">
                  <c:v>432</c:v>
                </c:pt>
                <c:pt idx="3">
                  <c:v>563</c:v>
                </c:pt>
                <c:pt idx="4">
                  <c:v>569</c:v>
                </c:pt>
              </c:numCache>
            </c:numRef>
          </c:val>
          <c:smooth val="0"/>
          <c:extLst>
            <c:ext xmlns:c16="http://schemas.microsoft.com/office/drawing/2014/chart" uri="{C3380CC4-5D6E-409C-BE32-E72D297353CC}">
              <c16:uniqueId val="{00000001-095E-5B4D-9062-65B96BCBFBF2}"/>
            </c:ext>
          </c:extLst>
        </c:ser>
        <c:ser>
          <c:idx val="2"/>
          <c:order val="2"/>
          <c:tx>
            <c:strRef>
              <c:f>Sheet6!$D$1</c:f>
              <c:strCache>
                <c:ptCount val="1"/>
                <c:pt idx="0">
                  <c:v>DevFS</c:v>
                </c:pt>
              </c:strCache>
            </c:strRef>
          </c:tx>
          <c:spPr>
            <a:ln w="41275" cap="rnd">
              <a:solidFill>
                <a:schemeClr val="accent6">
                  <a:lumMod val="75000"/>
                </a:schemeClr>
              </a:solidFill>
              <a:prstDash val="sysDash"/>
              <a:round/>
            </a:ln>
            <a:effectLst/>
          </c:spPr>
          <c:marker>
            <c:symbol val="square"/>
            <c:size val="26"/>
            <c:spPr>
              <a:noFill/>
              <a:ln w="41275">
                <a:solidFill>
                  <a:schemeClr val="accent6">
                    <a:lumMod val="75000"/>
                  </a:schemeClr>
                </a:solidFill>
              </a:ln>
              <a:effectLst/>
            </c:spPr>
          </c:marker>
          <c:cat>
            <c:numRef>
              <c:f>Sheet6!$A$2:$A$6</c:f>
              <c:numCache>
                <c:formatCode>General</c:formatCode>
                <c:ptCount val="5"/>
                <c:pt idx="0">
                  <c:v>1</c:v>
                </c:pt>
                <c:pt idx="1">
                  <c:v>2</c:v>
                </c:pt>
                <c:pt idx="2">
                  <c:v>4</c:v>
                </c:pt>
                <c:pt idx="3">
                  <c:v>8</c:v>
                </c:pt>
                <c:pt idx="4">
                  <c:v>12</c:v>
                </c:pt>
              </c:numCache>
            </c:numRef>
          </c:cat>
          <c:val>
            <c:numRef>
              <c:f>Sheet6!$D$2:$D$6</c:f>
              <c:numCache>
                <c:formatCode>General</c:formatCode>
                <c:ptCount val="5"/>
                <c:pt idx="0">
                  <c:v>291</c:v>
                </c:pt>
                <c:pt idx="1">
                  <c:v>381</c:v>
                </c:pt>
                <c:pt idx="2">
                  <c:v>500</c:v>
                </c:pt>
                <c:pt idx="3">
                  <c:v>746</c:v>
                </c:pt>
                <c:pt idx="4">
                  <c:v>717</c:v>
                </c:pt>
              </c:numCache>
            </c:numRef>
          </c:val>
          <c:smooth val="0"/>
          <c:extLst>
            <c:ext xmlns:c16="http://schemas.microsoft.com/office/drawing/2014/chart" uri="{C3380CC4-5D6E-409C-BE32-E72D297353CC}">
              <c16:uniqueId val="{00000002-095E-5B4D-9062-65B96BCBFBF2}"/>
            </c:ext>
          </c:extLst>
        </c:ser>
        <c:ser>
          <c:idx val="3"/>
          <c:order val="3"/>
          <c:tx>
            <c:strRef>
              <c:f>Sheet6!$E$1</c:f>
              <c:strCache>
                <c:ptCount val="1"/>
                <c:pt idx="0">
                  <c:v>CrossFS</c:v>
                </c:pt>
              </c:strCache>
            </c:strRef>
          </c:tx>
          <c:spPr>
            <a:ln w="41275" cap="rnd">
              <a:solidFill>
                <a:srgbClr val="FFC000"/>
              </a:solidFill>
              <a:prstDash val="sysDash"/>
              <a:round/>
            </a:ln>
            <a:effectLst/>
          </c:spPr>
          <c:marker>
            <c:symbol val="triangle"/>
            <c:size val="26"/>
            <c:spPr>
              <a:noFill/>
              <a:ln w="41275">
                <a:solidFill>
                  <a:srgbClr val="FFC000"/>
                </a:solidFill>
              </a:ln>
              <a:effectLst/>
            </c:spPr>
          </c:marker>
          <c:cat>
            <c:numRef>
              <c:f>Sheet6!$A$2:$A$6</c:f>
              <c:numCache>
                <c:formatCode>General</c:formatCode>
                <c:ptCount val="5"/>
                <c:pt idx="0">
                  <c:v>1</c:v>
                </c:pt>
                <c:pt idx="1">
                  <c:v>2</c:v>
                </c:pt>
                <c:pt idx="2">
                  <c:v>4</c:v>
                </c:pt>
                <c:pt idx="3">
                  <c:v>8</c:v>
                </c:pt>
                <c:pt idx="4">
                  <c:v>12</c:v>
                </c:pt>
              </c:numCache>
            </c:numRef>
          </c:cat>
          <c:val>
            <c:numRef>
              <c:f>Sheet6!$E$2:$E$6</c:f>
              <c:numCache>
                <c:formatCode>General</c:formatCode>
                <c:ptCount val="5"/>
                <c:pt idx="0">
                  <c:v>304</c:v>
                </c:pt>
                <c:pt idx="1">
                  <c:v>514</c:v>
                </c:pt>
                <c:pt idx="2">
                  <c:v>762</c:v>
                </c:pt>
                <c:pt idx="3">
                  <c:v>863</c:v>
                </c:pt>
                <c:pt idx="4">
                  <c:v>852</c:v>
                </c:pt>
              </c:numCache>
            </c:numRef>
          </c:val>
          <c:smooth val="0"/>
          <c:extLst>
            <c:ext xmlns:c16="http://schemas.microsoft.com/office/drawing/2014/chart" uri="{C3380CC4-5D6E-409C-BE32-E72D297353CC}">
              <c16:uniqueId val="{00000003-095E-5B4D-9062-65B96BCBFBF2}"/>
            </c:ext>
          </c:extLst>
        </c:ser>
        <c:dLbls>
          <c:showLegendKey val="0"/>
          <c:showVal val="0"/>
          <c:showCatName val="0"/>
          <c:showSerName val="0"/>
          <c:showPercent val="0"/>
          <c:showBubbleSize val="0"/>
        </c:dLbls>
        <c:marker val="1"/>
        <c:smooth val="0"/>
        <c:axId val="969496095"/>
        <c:axId val="969606143"/>
      </c:lineChart>
      <c:catAx>
        <c:axId val="9694960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 of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606143"/>
        <c:crosses val="autoZero"/>
        <c:auto val="1"/>
        <c:lblAlgn val="ctr"/>
        <c:lblOffset val="100"/>
        <c:noMultiLvlLbl val="0"/>
      </c:catAx>
      <c:valAx>
        <c:axId val="969606143"/>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Throughput (kops/s)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496095"/>
        <c:crosses val="autoZero"/>
        <c:crossBetween val="between"/>
        <c:majorUnit val="400"/>
      </c:valAx>
      <c:spPr>
        <a:noFill/>
        <a:ln>
          <a:noFill/>
        </a:ln>
        <a:effectLst/>
      </c:spPr>
    </c:plotArea>
    <c:legend>
      <c:legendPos val="b"/>
      <c:layout>
        <c:manualLayout>
          <c:xMode val="edge"/>
          <c:yMode val="edge"/>
          <c:x val="0.17946478658317069"/>
          <c:y val="5.7187049811460104E-2"/>
          <c:w val="0.27236536317622712"/>
          <c:h val="0.36979221347331581"/>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baseline="0"/>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052541432713196"/>
          <c:y val="0.1098749632297093"/>
          <c:w val="0.82175053990941882"/>
          <c:h val="0.69964671731271455"/>
        </c:manualLayout>
      </c:layout>
      <c:barChart>
        <c:barDir val="col"/>
        <c:grouping val="clustered"/>
        <c:varyColors val="0"/>
        <c:ser>
          <c:idx val="0"/>
          <c:order val="0"/>
          <c:tx>
            <c:strRef>
              <c:f>Sheet7!$B$1</c:f>
              <c:strCache>
                <c:ptCount val="1"/>
                <c:pt idx="0">
                  <c:v>ext4-DAX</c:v>
                </c:pt>
              </c:strCache>
            </c:strRef>
          </c:tx>
          <c:spPr>
            <a:solidFill>
              <a:schemeClr val="accent1"/>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Sheet7!$B$2:$B$6</c:f>
              <c:numCache>
                <c:formatCode>General</c:formatCode>
                <c:ptCount val="5"/>
                <c:pt idx="0">
                  <c:v>176</c:v>
                </c:pt>
                <c:pt idx="1">
                  <c:v>126</c:v>
                </c:pt>
                <c:pt idx="2">
                  <c:v>122</c:v>
                </c:pt>
                <c:pt idx="3">
                  <c:v>113</c:v>
                </c:pt>
                <c:pt idx="4">
                  <c:v>129</c:v>
                </c:pt>
              </c:numCache>
            </c:numRef>
          </c:val>
          <c:extLst>
            <c:ext xmlns:c16="http://schemas.microsoft.com/office/drawing/2014/chart" uri="{C3380CC4-5D6E-409C-BE32-E72D297353CC}">
              <c16:uniqueId val="{00000000-1E5D-C141-9F6A-7C0DC8CBABC9}"/>
            </c:ext>
          </c:extLst>
        </c:ser>
        <c:ser>
          <c:idx val="1"/>
          <c:order val="1"/>
          <c:tx>
            <c:strRef>
              <c:f>Sheet7!$C$1</c:f>
              <c:strCache>
                <c:ptCount val="1"/>
                <c:pt idx="0">
                  <c:v>NOVA</c:v>
                </c:pt>
              </c:strCache>
            </c:strRef>
          </c:tx>
          <c:spPr>
            <a:solidFill>
              <a:schemeClr val="accent2"/>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Sheet7!$C$2:$C$6</c:f>
              <c:numCache>
                <c:formatCode>General</c:formatCode>
                <c:ptCount val="5"/>
                <c:pt idx="0">
                  <c:v>222</c:v>
                </c:pt>
                <c:pt idx="1">
                  <c:v>143</c:v>
                </c:pt>
                <c:pt idx="2">
                  <c:v>165</c:v>
                </c:pt>
                <c:pt idx="3">
                  <c:v>178</c:v>
                </c:pt>
                <c:pt idx="4">
                  <c:v>252</c:v>
                </c:pt>
              </c:numCache>
            </c:numRef>
          </c:val>
          <c:extLst>
            <c:ext xmlns:c16="http://schemas.microsoft.com/office/drawing/2014/chart" uri="{C3380CC4-5D6E-409C-BE32-E72D297353CC}">
              <c16:uniqueId val="{00000001-1E5D-C141-9F6A-7C0DC8CBABC9}"/>
            </c:ext>
          </c:extLst>
        </c:ser>
        <c:ser>
          <c:idx val="2"/>
          <c:order val="2"/>
          <c:tx>
            <c:strRef>
              <c:f>Sheet7!$D$1</c:f>
              <c:strCache>
                <c:ptCount val="1"/>
                <c:pt idx="0">
                  <c:v>DevFS</c:v>
                </c:pt>
              </c:strCache>
            </c:strRef>
          </c:tx>
          <c:spPr>
            <a:solidFill>
              <a:schemeClr val="accent3"/>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Sheet7!$D$2:$D$6</c:f>
              <c:numCache>
                <c:formatCode>General</c:formatCode>
                <c:ptCount val="5"/>
                <c:pt idx="0">
                  <c:v>303</c:v>
                </c:pt>
                <c:pt idx="1">
                  <c:v>207</c:v>
                </c:pt>
                <c:pt idx="2">
                  <c:v>203</c:v>
                </c:pt>
                <c:pt idx="3">
                  <c:v>181</c:v>
                </c:pt>
                <c:pt idx="4">
                  <c:v>246</c:v>
                </c:pt>
              </c:numCache>
            </c:numRef>
          </c:val>
          <c:extLst>
            <c:ext xmlns:c16="http://schemas.microsoft.com/office/drawing/2014/chart" uri="{C3380CC4-5D6E-409C-BE32-E72D297353CC}">
              <c16:uniqueId val="{00000002-1E5D-C141-9F6A-7C0DC8CBABC9}"/>
            </c:ext>
          </c:extLst>
        </c:ser>
        <c:ser>
          <c:idx val="3"/>
          <c:order val="3"/>
          <c:tx>
            <c:strRef>
              <c:f>Sheet7!$E$1</c:f>
              <c:strCache>
                <c:ptCount val="1"/>
                <c:pt idx="0">
                  <c:v>CrossFS</c:v>
                </c:pt>
              </c:strCache>
            </c:strRef>
          </c:tx>
          <c:spPr>
            <a:solidFill>
              <a:schemeClr val="accent4"/>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Sheet7!$E$2:$E$6</c:f>
              <c:numCache>
                <c:formatCode>General</c:formatCode>
                <c:ptCount val="5"/>
                <c:pt idx="0">
                  <c:v>401</c:v>
                </c:pt>
                <c:pt idx="1">
                  <c:v>258</c:v>
                </c:pt>
                <c:pt idx="2">
                  <c:v>221</c:v>
                </c:pt>
                <c:pt idx="3">
                  <c:v>250</c:v>
                </c:pt>
                <c:pt idx="4">
                  <c:v>293</c:v>
                </c:pt>
              </c:numCache>
            </c:numRef>
          </c:val>
          <c:extLst>
            <c:ext xmlns:c16="http://schemas.microsoft.com/office/drawing/2014/chart" uri="{C3380CC4-5D6E-409C-BE32-E72D297353CC}">
              <c16:uniqueId val="{00000003-1E5D-C141-9F6A-7C0DC8CBABC9}"/>
            </c:ext>
          </c:extLst>
        </c:ser>
        <c:dLbls>
          <c:showLegendKey val="0"/>
          <c:showVal val="0"/>
          <c:showCatName val="0"/>
          <c:showSerName val="0"/>
          <c:showPercent val="0"/>
          <c:showBubbleSize val="0"/>
        </c:dLbls>
        <c:gapWidth val="182"/>
        <c:axId val="1207842895"/>
        <c:axId val="925463071"/>
      </c:barChart>
      <c:catAx>
        <c:axId val="12078428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 of RockDB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25463071"/>
        <c:crosses val="autoZero"/>
        <c:auto val="1"/>
        <c:lblAlgn val="ctr"/>
        <c:lblOffset val="100"/>
        <c:noMultiLvlLbl val="0"/>
      </c:catAx>
      <c:valAx>
        <c:axId val="925463071"/>
        <c:scaling>
          <c:orientation val="minMax"/>
          <c:max val="4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(kops/s)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07842895"/>
        <c:crosses val="autoZero"/>
        <c:crossBetween val="between"/>
        <c:majorUnit val="100"/>
      </c:valAx>
      <c:spPr>
        <a:noFill/>
        <a:ln>
          <a:noFill/>
        </a:ln>
        <a:effectLst/>
      </c:spPr>
    </c:plotArea>
    <c:legend>
      <c:legendPos val="b"/>
      <c:layout>
        <c:manualLayout>
          <c:xMode val="edge"/>
          <c:yMode val="edge"/>
          <c:x val="0.54332084120440716"/>
          <c:y val="2.6659709736129449E-2"/>
          <c:w val="0.44844408070884484"/>
          <c:h val="0.20376642935540173"/>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052541432713196"/>
          <c:y val="0.1098749632297093"/>
          <c:w val="0.82175053990941882"/>
          <c:h val="0.69964671731271455"/>
        </c:manualLayout>
      </c:layout>
      <c:barChart>
        <c:barDir val="col"/>
        <c:grouping val="clustered"/>
        <c:varyColors val="0"/>
        <c:ser>
          <c:idx val="0"/>
          <c:order val="0"/>
          <c:tx>
            <c:strRef>
              <c:f>Sheet7!$B$1</c:f>
              <c:strCache>
                <c:ptCount val="1"/>
                <c:pt idx="0">
                  <c:v>ext4-DAX</c:v>
                </c:pt>
              </c:strCache>
            </c:strRef>
          </c:tx>
          <c:spPr>
            <a:solidFill>
              <a:schemeClr val="accent1"/>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Sheet7!$B$2:$B$6</c:f>
              <c:numCache>
                <c:formatCode>General</c:formatCode>
                <c:ptCount val="5"/>
                <c:pt idx="0">
                  <c:v>176</c:v>
                </c:pt>
                <c:pt idx="1">
                  <c:v>126</c:v>
                </c:pt>
                <c:pt idx="2">
                  <c:v>122</c:v>
                </c:pt>
                <c:pt idx="3">
                  <c:v>113</c:v>
                </c:pt>
                <c:pt idx="4">
                  <c:v>129</c:v>
                </c:pt>
              </c:numCache>
            </c:numRef>
          </c:val>
          <c:extLst>
            <c:ext xmlns:c16="http://schemas.microsoft.com/office/drawing/2014/chart" uri="{C3380CC4-5D6E-409C-BE32-E72D297353CC}">
              <c16:uniqueId val="{00000000-1E5D-C141-9F6A-7C0DC8CBABC9}"/>
            </c:ext>
          </c:extLst>
        </c:ser>
        <c:ser>
          <c:idx val="1"/>
          <c:order val="1"/>
          <c:tx>
            <c:strRef>
              <c:f>Sheet7!$C$1</c:f>
              <c:strCache>
                <c:ptCount val="1"/>
                <c:pt idx="0">
                  <c:v>NOVA</c:v>
                </c:pt>
              </c:strCache>
            </c:strRef>
          </c:tx>
          <c:spPr>
            <a:solidFill>
              <a:schemeClr val="accent2"/>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Sheet7!$C$2:$C$6</c:f>
              <c:numCache>
                <c:formatCode>General</c:formatCode>
                <c:ptCount val="5"/>
                <c:pt idx="0">
                  <c:v>222</c:v>
                </c:pt>
                <c:pt idx="1">
                  <c:v>143</c:v>
                </c:pt>
                <c:pt idx="2">
                  <c:v>165</c:v>
                </c:pt>
                <c:pt idx="3">
                  <c:v>178</c:v>
                </c:pt>
                <c:pt idx="4">
                  <c:v>252</c:v>
                </c:pt>
              </c:numCache>
            </c:numRef>
          </c:val>
          <c:extLst>
            <c:ext xmlns:c16="http://schemas.microsoft.com/office/drawing/2014/chart" uri="{C3380CC4-5D6E-409C-BE32-E72D297353CC}">
              <c16:uniqueId val="{00000001-1E5D-C141-9F6A-7C0DC8CBABC9}"/>
            </c:ext>
          </c:extLst>
        </c:ser>
        <c:ser>
          <c:idx val="2"/>
          <c:order val="2"/>
          <c:tx>
            <c:strRef>
              <c:f>Sheet7!$D$1</c:f>
              <c:strCache>
                <c:ptCount val="1"/>
                <c:pt idx="0">
                  <c:v>DevFS</c:v>
                </c:pt>
              </c:strCache>
            </c:strRef>
          </c:tx>
          <c:spPr>
            <a:solidFill>
              <a:schemeClr val="accent3"/>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Sheet7!$D$2:$D$6</c:f>
              <c:numCache>
                <c:formatCode>General</c:formatCode>
                <c:ptCount val="5"/>
                <c:pt idx="0">
                  <c:v>303</c:v>
                </c:pt>
                <c:pt idx="1">
                  <c:v>207</c:v>
                </c:pt>
                <c:pt idx="2">
                  <c:v>203</c:v>
                </c:pt>
                <c:pt idx="3">
                  <c:v>181</c:v>
                </c:pt>
                <c:pt idx="4">
                  <c:v>246</c:v>
                </c:pt>
              </c:numCache>
            </c:numRef>
          </c:val>
          <c:extLst>
            <c:ext xmlns:c16="http://schemas.microsoft.com/office/drawing/2014/chart" uri="{C3380CC4-5D6E-409C-BE32-E72D297353CC}">
              <c16:uniqueId val="{00000002-1E5D-C141-9F6A-7C0DC8CBABC9}"/>
            </c:ext>
          </c:extLst>
        </c:ser>
        <c:ser>
          <c:idx val="3"/>
          <c:order val="3"/>
          <c:tx>
            <c:strRef>
              <c:f>Sheet7!$E$1</c:f>
              <c:strCache>
                <c:ptCount val="1"/>
                <c:pt idx="0">
                  <c:v>CrossFS</c:v>
                </c:pt>
              </c:strCache>
            </c:strRef>
          </c:tx>
          <c:spPr>
            <a:solidFill>
              <a:schemeClr val="accent4"/>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Sheet7!$E$2:$E$6</c:f>
              <c:numCache>
                <c:formatCode>General</c:formatCode>
                <c:ptCount val="5"/>
                <c:pt idx="0">
                  <c:v>401</c:v>
                </c:pt>
                <c:pt idx="1">
                  <c:v>258</c:v>
                </c:pt>
                <c:pt idx="2">
                  <c:v>221</c:v>
                </c:pt>
                <c:pt idx="3">
                  <c:v>250</c:v>
                </c:pt>
                <c:pt idx="4">
                  <c:v>293</c:v>
                </c:pt>
              </c:numCache>
            </c:numRef>
          </c:val>
          <c:extLst>
            <c:ext xmlns:c16="http://schemas.microsoft.com/office/drawing/2014/chart" uri="{C3380CC4-5D6E-409C-BE32-E72D297353CC}">
              <c16:uniqueId val="{00000003-1E5D-C141-9F6A-7C0DC8CBABC9}"/>
            </c:ext>
          </c:extLst>
        </c:ser>
        <c:dLbls>
          <c:showLegendKey val="0"/>
          <c:showVal val="0"/>
          <c:showCatName val="0"/>
          <c:showSerName val="0"/>
          <c:showPercent val="0"/>
          <c:showBubbleSize val="0"/>
        </c:dLbls>
        <c:gapWidth val="182"/>
        <c:axId val="1207842895"/>
        <c:axId val="925463071"/>
      </c:barChart>
      <c:catAx>
        <c:axId val="12078428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 of RockDB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25463071"/>
        <c:crosses val="autoZero"/>
        <c:auto val="1"/>
        <c:lblAlgn val="ctr"/>
        <c:lblOffset val="100"/>
        <c:noMultiLvlLbl val="0"/>
      </c:catAx>
      <c:valAx>
        <c:axId val="925463071"/>
        <c:scaling>
          <c:orientation val="minMax"/>
          <c:max val="4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(kops/s)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07842895"/>
        <c:crosses val="autoZero"/>
        <c:crossBetween val="between"/>
        <c:majorUnit val="100"/>
      </c:valAx>
      <c:spPr>
        <a:noFill/>
        <a:ln>
          <a:noFill/>
        </a:ln>
        <a:effectLst/>
      </c:spPr>
    </c:plotArea>
    <c:legend>
      <c:legendPos val="b"/>
      <c:layout>
        <c:manualLayout>
          <c:xMode val="edge"/>
          <c:yMode val="edge"/>
          <c:x val="0.54332084120440716"/>
          <c:y val="2.6659709736129449E-2"/>
          <c:w val="0.44844408070884484"/>
          <c:h val="0.20376642935540173"/>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938282560764937"/>
          <c:y val="6.0808365673783636E-2"/>
          <c:w val="0.82961633433722037"/>
          <c:h val="0.7631467970075605"/>
        </c:manualLayout>
      </c:layout>
      <c:lineChart>
        <c:grouping val="standard"/>
        <c:varyColors val="0"/>
        <c:ser>
          <c:idx val="0"/>
          <c:order val="0"/>
          <c:tx>
            <c:strRef>
              <c:f>Sheet5!$B$1</c:f>
              <c:strCache>
                <c:ptCount val="1"/>
                <c:pt idx="0">
                  <c:v>ext4-DAX</c:v>
                </c:pt>
              </c:strCache>
            </c:strRef>
          </c:tx>
          <c:spPr>
            <a:ln w="41275" cap="rnd">
              <a:solidFill>
                <a:schemeClr val="bg2">
                  <a:lumMod val="50000"/>
                </a:schemeClr>
              </a:solidFill>
              <a:prstDash val="sysDash"/>
              <a:round/>
            </a:ln>
            <a:effectLst/>
          </c:spPr>
          <c:marker>
            <c:symbol val="diamond"/>
            <c:size val="28"/>
            <c:spPr>
              <a:noFill/>
              <a:ln w="41275">
                <a:solidFill>
                  <a:schemeClr val="bg2">
                    <a:lumMod val="50000"/>
                  </a:schemeClr>
                </a:solidFill>
              </a:ln>
              <a:effectLst/>
            </c:spPr>
          </c:marker>
          <c:cat>
            <c:numRef>
              <c:f>Sheet5!$A$2:$A$6</c:f>
              <c:numCache>
                <c:formatCode>General</c:formatCode>
                <c:ptCount val="5"/>
                <c:pt idx="0">
                  <c:v>1</c:v>
                </c:pt>
                <c:pt idx="1">
                  <c:v>2</c:v>
                </c:pt>
                <c:pt idx="2">
                  <c:v>4</c:v>
                </c:pt>
                <c:pt idx="3">
                  <c:v>8</c:v>
                </c:pt>
                <c:pt idx="4">
                  <c:v>12</c:v>
                </c:pt>
              </c:numCache>
            </c:numRef>
          </c:cat>
          <c:val>
            <c:numRef>
              <c:f>Sheet5!$B$2:$B$6</c:f>
              <c:numCache>
                <c:formatCode>General</c:formatCode>
                <c:ptCount val="5"/>
                <c:pt idx="0">
                  <c:v>55</c:v>
                </c:pt>
                <c:pt idx="1">
                  <c:v>81</c:v>
                </c:pt>
                <c:pt idx="2">
                  <c:v>115</c:v>
                </c:pt>
                <c:pt idx="3">
                  <c:v>163</c:v>
                </c:pt>
                <c:pt idx="4">
                  <c:v>211</c:v>
                </c:pt>
              </c:numCache>
            </c:numRef>
          </c:val>
          <c:smooth val="0"/>
          <c:extLst>
            <c:ext xmlns:c16="http://schemas.microsoft.com/office/drawing/2014/chart" uri="{C3380CC4-5D6E-409C-BE32-E72D297353CC}">
              <c16:uniqueId val="{00000000-67DC-2E40-AD2D-06BDF2097E7C}"/>
            </c:ext>
          </c:extLst>
        </c:ser>
        <c:ser>
          <c:idx val="1"/>
          <c:order val="1"/>
          <c:tx>
            <c:strRef>
              <c:f>Sheet5!$C$1</c:f>
              <c:strCache>
                <c:ptCount val="1"/>
                <c:pt idx="0">
                  <c:v>NOVA</c:v>
                </c:pt>
              </c:strCache>
            </c:strRef>
          </c:tx>
          <c:spPr>
            <a:ln w="41275" cap="rnd">
              <a:solidFill>
                <a:srgbClr val="92D050"/>
              </a:solidFill>
              <a:prstDash val="sysDash"/>
              <a:round/>
            </a:ln>
            <a:effectLst/>
          </c:spPr>
          <c:marker>
            <c:symbol val="circle"/>
            <c:size val="26"/>
            <c:spPr>
              <a:noFill/>
              <a:ln w="41275">
                <a:solidFill>
                  <a:srgbClr val="92D050"/>
                </a:solidFill>
              </a:ln>
              <a:effectLst/>
            </c:spPr>
          </c:marker>
          <c:cat>
            <c:numRef>
              <c:f>Sheet5!$A$2:$A$6</c:f>
              <c:numCache>
                <c:formatCode>General</c:formatCode>
                <c:ptCount val="5"/>
                <c:pt idx="0">
                  <c:v>1</c:v>
                </c:pt>
                <c:pt idx="1">
                  <c:v>2</c:v>
                </c:pt>
                <c:pt idx="2">
                  <c:v>4</c:v>
                </c:pt>
                <c:pt idx="3">
                  <c:v>8</c:v>
                </c:pt>
                <c:pt idx="4">
                  <c:v>12</c:v>
                </c:pt>
              </c:numCache>
            </c:numRef>
          </c:cat>
          <c:val>
            <c:numRef>
              <c:f>Sheet5!$C$2:$C$6</c:f>
              <c:numCache>
                <c:formatCode>General</c:formatCode>
                <c:ptCount val="5"/>
                <c:pt idx="0">
                  <c:v>285</c:v>
                </c:pt>
                <c:pt idx="1">
                  <c:v>403</c:v>
                </c:pt>
                <c:pt idx="2">
                  <c:v>608</c:v>
                </c:pt>
                <c:pt idx="3">
                  <c:v>748</c:v>
                </c:pt>
                <c:pt idx="4">
                  <c:v>735</c:v>
                </c:pt>
              </c:numCache>
            </c:numRef>
          </c:val>
          <c:smooth val="0"/>
          <c:extLst>
            <c:ext xmlns:c16="http://schemas.microsoft.com/office/drawing/2014/chart" uri="{C3380CC4-5D6E-409C-BE32-E72D297353CC}">
              <c16:uniqueId val="{00000001-67DC-2E40-AD2D-06BDF2097E7C}"/>
            </c:ext>
          </c:extLst>
        </c:ser>
        <c:ser>
          <c:idx val="2"/>
          <c:order val="2"/>
          <c:tx>
            <c:strRef>
              <c:f>Sheet5!$D$1</c:f>
              <c:strCache>
                <c:ptCount val="1"/>
                <c:pt idx="0">
                  <c:v>DevFS</c:v>
                </c:pt>
              </c:strCache>
            </c:strRef>
          </c:tx>
          <c:spPr>
            <a:ln w="41275" cap="rnd">
              <a:solidFill>
                <a:schemeClr val="accent6">
                  <a:lumMod val="75000"/>
                </a:schemeClr>
              </a:solidFill>
              <a:prstDash val="sysDash"/>
              <a:round/>
            </a:ln>
            <a:effectLst/>
          </c:spPr>
          <c:marker>
            <c:symbol val="square"/>
            <c:size val="26"/>
            <c:spPr>
              <a:noFill/>
              <a:ln w="41275">
                <a:solidFill>
                  <a:schemeClr val="accent6">
                    <a:lumMod val="75000"/>
                  </a:schemeClr>
                </a:solidFill>
              </a:ln>
              <a:effectLst/>
            </c:spPr>
          </c:marker>
          <c:cat>
            <c:numRef>
              <c:f>Sheet5!$A$2:$A$6</c:f>
              <c:numCache>
                <c:formatCode>General</c:formatCode>
                <c:ptCount val="5"/>
                <c:pt idx="0">
                  <c:v>1</c:v>
                </c:pt>
                <c:pt idx="1">
                  <c:v>2</c:v>
                </c:pt>
                <c:pt idx="2">
                  <c:v>4</c:v>
                </c:pt>
                <c:pt idx="3">
                  <c:v>8</c:v>
                </c:pt>
                <c:pt idx="4">
                  <c:v>12</c:v>
                </c:pt>
              </c:numCache>
            </c:numRef>
          </c:cat>
          <c:val>
            <c:numRef>
              <c:f>Sheet5!$D$2:$D$6</c:f>
              <c:numCache>
                <c:formatCode>General</c:formatCode>
                <c:ptCount val="5"/>
                <c:pt idx="0">
                  <c:v>332</c:v>
                </c:pt>
                <c:pt idx="1">
                  <c:v>351</c:v>
                </c:pt>
                <c:pt idx="2">
                  <c:v>712</c:v>
                </c:pt>
                <c:pt idx="3">
                  <c:v>846</c:v>
                </c:pt>
                <c:pt idx="4">
                  <c:v>838</c:v>
                </c:pt>
              </c:numCache>
            </c:numRef>
          </c:val>
          <c:smooth val="0"/>
          <c:extLst>
            <c:ext xmlns:c16="http://schemas.microsoft.com/office/drawing/2014/chart" uri="{C3380CC4-5D6E-409C-BE32-E72D297353CC}">
              <c16:uniqueId val="{00000002-67DC-2E40-AD2D-06BDF2097E7C}"/>
            </c:ext>
          </c:extLst>
        </c:ser>
        <c:ser>
          <c:idx val="3"/>
          <c:order val="3"/>
          <c:tx>
            <c:strRef>
              <c:f>Sheet5!$E$1</c:f>
              <c:strCache>
                <c:ptCount val="1"/>
                <c:pt idx="0">
                  <c:v>CrossFS</c:v>
                </c:pt>
              </c:strCache>
            </c:strRef>
          </c:tx>
          <c:spPr>
            <a:ln w="41275" cap="rnd">
              <a:solidFill>
                <a:srgbClr val="FFC000"/>
              </a:solidFill>
              <a:prstDash val="sysDash"/>
              <a:round/>
            </a:ln>
            <a:effectLst/>
          </c:spPr>
          <c:marker>
            <c:symbol val="triangle"/>
            <c:size val="26"/>
            <c:spPr>
              <a:noFill/>
              <a:ln w="41275">
                <a:solidFill>
                  <a:srgbClr val="FFC000"/>
                </a:solidFill>
              </a:ln>
              <a:effectLst/>
            </c:spPr>
          </c:marker>
          <c:cat>
            <c:numRef>
              <c:f>Sheet5!$A$2:$A$6</c:f>
              <c:numCache>
                <c:formatCode>General</c:formatCode>
                <c:ptCount val="5"/>
                <c:pt idx="0">
                  <c:v>1</c:v>
                </c:pt>
                <c:pt idx="1">
                  <c:v>2</c:v>
                </c:pt>
                <c:pt idx="2">
                  <c:v>4</c:v>
                </c:pt>
                <c:pt idx="3">
                  <c:v>8</c:v>
                </c:pt>
                <c:pt idx="4">
                  <c:v>12</c:v>
                </c:pt>
              </c:numCache>
            </c:numRef>
          </c:cat>
          <c:val>
            <c:numRef>
              <c:f>Sheet5!$E$2:$E$6</c:f>
              <c:numCache>
                <c:formatCode>General</c:formatCode>
                <c:ptCount val="5"/>
                <c:pt idx="0">
                  <c:v>366</c:v>
                </c:pt>
                <c:pt idx="1">
                  <c:v>546</c:v>
                </c:pt>
                <c:pt idx="2">
                  <c:v>858</c:v>
                </c:pt>
                <c:pt idx="3">
                  <c:v>1046</c:v>
                </c:pt>
                <c:pt idx="4">
                  <c:v>1078</c:v>
                </c:pt>
              </c:numCache>
            </c:numRef>
          </c:val>
          <c:smooth val="0"/>
          <c:extLst>
            <c:ext xmlns:c16="http://schemas.microsoft.com/office/drawing/2014/chart" uri="{C3380CC4-5D6E-409C-BE32-E72D297353CC}">
              <c16:uniqueId val="{00000003-67DC-2E40-AD2D-06BDF2097E7C}"/>
            </c:ext>
          </c:extLst>
        </c:ser>
        <c:dLbls>
          <c:showLegendKey val="0"/>
          <c:showVal val="0"/>
          <c:showCatName val="0"/>
          <c:showSerName val="0"/>
          <c:showPercent val="0"/>
          <c:showBubbleSize val="0"/>
        </c:dLbls>
        <c:marker val="1"/>
        <c:smooth val="0"/>
        <c:axId val="969496095"/>
        <c:axId val="969606143"/>
      </c:lineChart>
      <c:catAx>
        <c:axId val="9694960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 of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606143"/>
        <c:crosses val="autoZero"/>
        <c:auto val="1"/>
        <c:lblAlgn val="ctr"/>
        <c:lblOffset val="100"/>
        <c:noMultiLvlLbl val="0"/>
      </c:catAx>
      <c:valAx>
        <c:axId val="969606143"/>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Throughput (kops/s)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496095"/>
        <c:crosses val="autoZero"/>
        <c:crossBetween val="between"/>
        <c:majorUnit val="400"/>
      </c:valAx>
      <c:spPr>
        <a:noFill/>
        <a:ln>
          <a:noFill/>
        </a:ln>
        <a:effectLst/>
      </c:spPr>
    </c:plotArea>
    <c:legend>
      <c:legendPos val="b"/>
      <c:layout>
        <c:manualLayout>
          <c:xMode val="edge"/>
          <c:yMode val="edge"/>
          <c:x val="0.16322474735430903"/>
          <c:y val="4.1549519524736976E-2"/>
          <c:w val="0.22117805716274419"/>
          <c:h val="0.36979221347331581"/>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baseline="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1pPr>
            <a:lvl2pPr marL="914400" marR="0" lvl="1"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2pPr>
            <a:lvl3pPr marL="1371600" marR="0" lvl="2"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3pPr>
            <a:lvl4pPr marL="1828800" marR="0" lvl="3"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4pPr>
            <a:lvl5pPr marL="2286000" marR="0" lvl="4"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5pPr>
            <a:lvl6pPr marL="2743200" marR="0" lvl="5"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6pPr>
            <a:lvl7pPr marL="3200400" marR="0" lvl="6"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7pPr>
            <a:lvl8pPr marL="3657600" marR="0" lvl="7"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8pPr>
            <a:lvl9pPr marL="4114800" marR="0" lvl="8"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
        <p:cNvGrpSpPr/>
        <p:nvPr/>
      </p:nvGrpSpPr>
      <p:grpSpPr>
        <a:xfrm>
          <a:off x="0" y="0"/>
          <a:ext cx="0" cy="0"/>
          <a:chOff x="0" y="0"/>
          <a:chExt cx="0" cy="0"/>
        </a:xfrm>
      </p:grpSpPr>
      <p:sp>
        <p:nvSpPr>
          <p:cNvPr id="23" name="Google Shape;23;p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 name="Google Shape;24;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2400"/>
              <a:t>Good morning everyone, my name is Yujie Ren. today I’ll be presenting our work: CrossFS: A Cross-layered Direct Access File System. This work is done in cooperation with Changwoo Min and Sudarsun Kannan.</a:t>
            </a:r>
            <a:endParaRPr sz="24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721841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2115405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4199631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548276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3192555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3517452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15179375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8753773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endParaRPr sz="2000"/>
          </a:p>
        </p:txBody>
      </p:sp>
    </p:spTree>
    <p:extLst>
      <p:ext uri="{BB962C8B-B14F-4D97-AF65-F5344CB8AC3E}">
        <p14:creationId xmlns:p14="http://schemas.microsoft.com/office/powerpoint/2010/main" val="19710869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1001209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6108764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23891582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6504453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806031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990779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07614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63690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881239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283135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017446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03576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32105018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541013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872538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866527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3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92" name="Google Shape;392;p3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When crash happens, the write-ahead log and corresponding commands are in NVM, just redo the log.</a:t>
            </a:r>
            <a:endParaRPr/>
          </a:p>
          <a:p>
            <a:pPr marL="0" lvl="0" indent="0" algn="l" rtl="0">
              <a:lnSpc>
                <a:spcPct val="100000"/>
              </a:lnSpc>
              <a:spcBef>
                <a:spcPts val="1500"/>
              </a:spcBef>
              <a:spcAft>
                <a:spcPts val="0"/>
              </a:spcAft>
              <a:buSzPts val="1400"/>
              <a:buNone/>
            </a:pPr>
            <a:endParaRPr/>
          </a:p>
          <a:p>
            <a:pPr marL="0" marR="0" lvl="0" indent="0" algn="l" rtl="0">
              <a:lnSpc>
                <a:spcPct val="100000"/>
              </a:lnSpc>
              <a:spcBef>
                <a:spcPts val="1500"/>
              </a:spcBef>
              <a:spcAft>
                <a:spcPts val="0"/>
              </a:spcAft>
              <a:buSzPts val="4300"/>
              <a:buFont typeface="Times New Roman"/>
              <a:buNone/>
            </a:pPr>
            <a:r>
              <a:rPr lang="en-US"/>
              <a:t>Due to lack of commercial PCIe-based raw flash device, we simulate in-device environment in a separate NUMA socket; and we create kthread and bind to the specified NUMA socket as in-device I/O handling thread. This is our initial implementation, it is easily to transplant this implementation to a raw PCIe flash device when available.</a:t>
            </a:r>
            <a:endParaRPr/>
          </a:p>
          <a:p>
            <a:pPr marL="0" lvl="0" indent="0" algn="l" rtl="0">
              <a:lnSpc>
                <a:spcPct val="100000"/>
              </a:lnSpc>
              <a:spcBef>
                <a:spcPts val="1500"/>
              </a:spcBef>
              <a:spcAft>
                <a:spcPts val="0"/>
              </a:spcAft>
              <a:buSzPts val="14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3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92" name="Google Shape;392;p3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When crash happens, the write-ahead log and corresponding commands are in NVM, just redo the log.</a:t>
            </a:r>
            <a:endParaRPr/>
          </a:p>
          <a:p>
            <a:pPr marL="0" lvl="0" indent="0" algn="l" rtl="0">
              <a:lnSpc>
                <a:spcPct val="100000"/>
              </a:lnSpc>
              <a:spcBef>
                <a:spcPts val="1500"/>
              </a:spcBef>
              <a:spcAft>
                <a:spcPts val="0"/>
              </a:spcAft>
              <a:buSzPts val="1400"/>
              <a:buNone/>
            </a:pPr>
            <a:endParaRPr/>
          </a:p>
          <a:p>
            <a:pPr marL="0" marR="0" lvl="0" indent="0" algn="l" rtl="0">
              <a:lnSpc>
                <a:spcPct val="100000"/>
              </a:lnSpc>
              <a:spcBef>
                <a:spcPts val="1500"/>
              </a:spcBef>
              <a:spcAft>
                <a:spcPts val="0"/>
              </a:spcAft>
              <a:buSzPts val="4300"/>
              <a:buFont typeface="Times New Roman"/>
              <a:buNone/>
            </a:pPr>
            <a:r>
              <a:rPr lang="en-US"/>
              <a:t>Due to lack of commercial PCIe-based raw flash device, we simulate in-device environment in a separate NUMA socket; and we create kthread and bind to the specified NUMA socket as in-device I/O handling thread. This is our initial implementation, it is easily to transplant this implementation to a raw PCIe flash device when available.</a:t>
            </a:r>
            <a:endParaRPr/>
          </a:p>
          <a:p>
            <a:pPr marL="0" lvl="0" indent="0" algn="l" rtl="0">
              <a:lnSpc>
                <a:spcPct val="100000"/>
              </a:lnSpc>
              <a:spcBef>
                <a:spcPts val="1500"/>
              </a:spcBef>
              <a:spcAft>
                <a:spcPts val="0"/>
              </a:spcAft>
              <a:buSzPts val="1400"/>
              <a:buNone/>
            </a:pPr>
            <a:endParaRPr/>
          </a:p>
        </p:txBody>
      </p:sp>
    </p:spTree>
    <p:extLst>
      <p:ext uri="{BB962C8B-B14F-4D97-AF65-F5344CB8AC3E}">
        <p14:creationId xmlns:p14="http://schemas.microsoft.com/office/powerpoint/2010/main" val="5599309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803945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36742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86548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Similar to the well-known memory hierarchy from processor cache to DRAM, now the storage is also becoming hierarchical. With the advent of new storage technologies such as ultra-fast SSD and nonvolatile memory technologies like 3D Xpoint, the storage technology has finally entered the microsecond era. </a:t>
            </a:r>
            <a:endParaRPr sz="2000"/>
          </a:p>
        </p:txBody>
      </p:sp>
    </p:spTree>
    <p:extLst>
      <p:ext uri="{BB962C8B-B14F-4D97-AF65-F5344CB8AC3E}">
        <p14:creationId xmlns:p14="http://schemas.microsoft.com/office/powerpoint/2010/main" val="1235957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r>
              <a:rPr lang="en-US" baseline="0"/>
              <a:t>As storage hardware has higher bandwidth and low latency, now the bottleneck has shifted from hardware to software. To access a file on storage, an application need to issue a system call trap into OS kernel. There are several layers along I/O subsystem in the Linux kernel, VFS layer, actual file system, page cache, Block I/O layer, then device driver. And finally reaching the storage, hard disk, SSD or NVM. During the above process, three types of software overheads dominates: Kernel trap, Data copy and other OS overheads such as locking in OS. For example, when that application issues a write system call, it first trap into OS kernel, copy the data to kernel space, then the VFS layer will route to the actual file system, if that is block device with ext4 file system, it will go through page cache, BIO, device driver, then hardware. For memory-like byte-addressable storage like NVM, special FS like PMFS go update-in-place without going through page cache etc. I/O system call takes around 1-4 micro sec depending on system call type and data size.</a:t>
            </a:r>
          </a:p>
        </p:txBody>
      </p:sp>
    </p:spTree>
    <p:extLst>
      <p:ext uri="{BB962C8B-B14F-4D97-AF65-F5344CB8AC3E}">
        <p14:creationId xmlns:p14="http://schemas.microsoft.com/office/powerpoint/2010/main" val="2363684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r>
              <a:rPr lang="en-US" baseline="0"/>
              <a:t>As storage hardware has higher bandwidth and low latency, now the bottleneck has shifted from hardware to software. To access a file on storage, an application need to issue a system call trap into OS kernel. There are several layers along I/O subsystem in the Linux kernel, VFS layer, actual file system, page cache, Block I/O layer, then device driver. And finally reaching the storage, hard disk, SSD or NVM. During the above process, three types of software overheads dominates: Kernel trap, Data copy and other OS overheads such as locking in OS. For example, when that application issues a write system call, it first trap into OS kernel, copy the data to kernel space, then the VFS layer will route to the actual file system, if that is block device with ext4 file system, it will go through page cache, BIO, device driver, then hardware. For memory-like byte-addressable storage like NVM, special FS like PMFS go update-in-place without going through page cache etc. I/O system call takes around 1-4 micro sec depending on system call type and data size.</a:t>
            </a:r>
          </a:p>
        </p:txBody>
      </p:sp>
    </p:spTree>
    <p:extLst>
      <p:ext uri="{BB962C8B-B14F-4D97-AF65-F5344CB8AC3E}">
        <p14:creationId xmlns:p14="http://schemas.microsoft.com/office/powerpoint/2010/main" val="129355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sym typeface="Times"/>
              </a:rPr>
              <a:t>I/O intensive applications ranging from desktop, server to HPC are showing some similar trends of I/O behaviors. First, small random I/O dominates. Second, concurrent file access is required. Multiple threads/processes are read/write to shared file reducing meta-data managing overheads. Third, crash-consistency is critical and applications relies on file system crash consistency.</a:t>
            </a:r>
            <a:endParaRPr sz="2000"/>
          </a:p>
        </p:txBody>
      </p:sp>
    </p:spTree>
    <p:extLst>
      <p:ext uri="{BB962C8B-B14F-4D97-AF65-F5344CB8AC3E}">
        <p14:creationId xmlns:p14="http://schemas.microsoft.com/office/powerpoint/2010/main" val="24967176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r>
              <a:rPr lang="en-US"/>
              <a:t>There are roughly three categories of file systems. Kernel-FS is a traditional file systems that lays in the OS kernel manages both data and meta-data, it provides security and crash consisteny but the system call overheads is …. User-FS disaggregate data-plane operations and control-plane operations where data-plane operations are bypassing os kernel, but control plane operations need OS TRAP. Firmware-FS takes a radical approach that offloading the entire file sysetm copmonents to storage firmaware to provde direct access.</a:t>
            </a:r>
          </a:p>
        </p:txBody>
      </p:sp>
    </p:spTree>
    <p:extLst>
      <p:ext uri="{BB962C8B-B14F-4D97-AF65-F5344CB8AC3E}">
        <p14:creationId xmlns:p14="http://schemas.microsoft.com/office/powerpoint/2010/main" val="7637503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fault"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30334150" y="-28316237"/>
            <a:ext cx="580356" cy="592783"/>
          </a:xfrm>
          <a:prstGeom prst="rect">
            <a:avLst/>
          </a:prstGeom>
          <a:noFill/>
          <a:ln>
            <a:noFill/>
          </a:ln>
        </p:spPr>
        <p:txBody>
          <a:bodyPr spcFirstLastPara="1" wrap="square" lIns="156675" tIns="156675" rIns="156675" bIns="156675" anchor="t" anchorCtr="0">
            <a:noAutofit/>
          </a:bodyPr>
          <a:lstStyle>
            <a:lvl1pPr marL="0" marR="0" lvl="0"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1pPr>
            <a:lvl2pPr marL="0" marR="0" lvl="1"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2pPr>
            <a:lvl3pPr marL="0" marR="0" lvl="2"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3pPr>
            <a:lvl4pPr marL="0" marR="0" lvl="3"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4pPr>
            <a:lvl5pPr marL="0" marR="0" lvl="4"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5pPr>
            <a:lvl6pPr marL="0" marR="0" lvl="5"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6pPr>
            <a:lvl7pPr marL="0" marR="0" lvl="6"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7pPr>
            <a:lvl8pPr marL="0" marR="0" lvl="7"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8pPr>
            <a:lvl9pPr marL="0" marR="0" lvl="8"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234440" y="3616464"/>
            <a:ext cx="13990321" cy="2116837"/>
          </a:xfrm>
          <a:prstGeom prst="rect">
            <a:avLst/>
          </a:prstGeom>
          <a:noFill/>
          <a:ln>
            <a:noFill/>
          </a:ln>
        </p:spPr>
        <p:txBody>
          <a:bodyPr spcFirstLastPara="1" wrap="square" lIns="53000" tIns="53000" rIns="53000" bIns="53000" anchor="ctr" anchorCtr="0">
            <a:noAutofit/>
          </a:bodyPr>
          <a:lstStyle>
            <a:lvl1pPr lvl="0" algn="ctr">
              <a:lnSpc>
                <a:spcPct val="100000"/>
              </a:lnSpc>
              <a:spcBef>
                <a:spcPts val="0"/>
              </a:spcBef>
              <a:spcAft>
                <a:spcPts val="0"/>
              </a:spcAft>
              <a:buClr>
                <a:srgbClr val="000000"/>
              </a:buClr>
              <a:buSzPts val="5600"/>
              <a:buFont typeface="Calibri"/>
              <a:buNone/>
              <a:defRPr sz="5600">
                <a:latin typeface="Gill Sans MT" panose="020B0502020104020203" pitchFamily="34" charset="0"/>
              </a:defRPr>
            </a:lvl1pPr>
            <a:lvl2pPr lvl="1" algn="l">
              <a:lnSpc>
                <a:spcPct val="98000"/>
              </a:lnSpc>
              <a:spcBef>
                <a:spcPts val="0"/>
              </a:spcBef>
              <a:spcAft>
                <a:spcPts val="0"/>
              </a:spcAft>
              <a:buClr>
                <a:srgbClr val="000000"/>
              </a:buClr>
              <a:buSzPts val="1800"/>
              <a:buNone/>
              <a:defRPr/>
            </a:lvl2pPr>
            <a:lvl3pPr lvl="2" algn="l">
              <a:lnSpc>
                <a:spcPct val="98000"/>
              </a:lnSpc>
              <a:spcBef>
                <a:spcPts val="0"/>
              </a:spcBef>
              <a:spcAft>
                <a:spcPts val="0"/>
              </a:spcAft>
              <a:buClr>
                <a:srgbClr val="000000"/>
              </a:buClr>
              <a:buSzPts val="1800"/>
              <a:buNone/>
              <a:defRPr/>
            </a:lvl3pPr>
            <a:lvl4pPr lvl="3" algn="l">
              <a:lnSpc>
                <a:spcPct val="98000"/>
              </a:lnSpc>
              <a:spcBef>
                <a:spcPts val="0"/>
              </a:spcBef>
              <a:spcAft>
                <a:spcPts val="0"/>
              </a:spcAft>
              <a:buClr>
                <a:srgbClr val="000000"/>
              </a:buClr>
              <a:buSzPts val="1800"/>
              <a:buNone/>
              <a:defRPr/>
            </a:lvl4pPr>
            <a:lvl5pPr lvl="4" algn="l">
              <a:lnSpc>
                <a:spcPct val="98000"/>
              </a:lnSpc>
              <a:spcBef>
                <a:spcPts val="0"/>
              </a:spcBef>
              <a:spcAft>
                <a:spcPts val="0"/>
              </a:spcAft>
              <a:buClr>
                <a:srgbClr val="000000"/>
              </a:buClr>
              <a:buSzPts val="1800"/>
              <a:buNone/>
              <a:defRPr/>
            </a:lvl5pPr>
            <a:lvl6pPr lvl="5" algn="l">
              <a:lnSpc>
                <a:spcPct val="98000"/>
              </a:lnSpc>
              <a:spcBef>
                <a:spcPts val="0"/>
              </a:spcBef>
              <a:spcAft>
                <a:spcPts val="0"/>
              </a:spcAft>
              <a:buClr>
                <a:srgbClr val="000000"/>
              </a:buClr>
              <a:buSzPts val="1800"/>
              <a:buNone/>
              <a:defRPr/>
            </a:lvl6pPr>
            <a:lvl7pPr lvl="6" algn="l">
              <a:lnSpc>
                <a:spcPct val="98000"/>
              </a:lnSpc>
              <a:spcBef>
                <a:spcPts val="0"/>
              </a:spcBef>
              <a:spcAft>
                <a:spcPts val="0"/>
              </a:spcAft>
              <a:buClr>
                <a:srgbClr val="000000"/>
              </a:buClr>
              <a:buSzPts val="1800"/>
              <a:buNone/>
              <a:defRPr/>
            </a:lvl7pPr>
            <a:lvl8pPr lvl="7" algn="l">
              <a:lnSpc>
                <a:spcPct val="98000"/>
              </a:lnSpc>
              <a:spcBef>
                <a:spcPts val="0"/>
              </a:spcBef>
              <a:spcAft>
                <a:spcPts val="0"/>
              </a:spcAft>
              <a:buClr>
                <a:srgbClr val="000000"/>
              </a:buClr>
              <a:buSzPts val="1800"/>
              <a:buNone/>
              <a:defRPr/>
            </a:lvl8pPr>
            <a:lvl9pPr lvl="8" algn="l">
              <a:lnSpc>
                <a:spcPct val="98000"/>
              </a:lnSpc>
              <a:spcBef>
                <a:spcPts val="0"/>
              </a:spcBef>
              <a:spcAft>
                <a:spcPts val="0"/>
              </a:spcAft>
              <a:buClr>
                <a:srgbClr val="000000"/>
              </a:buClr>
              <a:buSzPts val="1800"/>
              <a:buNone/>
              <a:defRPr/>
            </a:lvl9pPr>
          </a:lstStyle>
          <a:p>
            <a:endParaRPr/>
          </a:p>
        </p:txBody>
      </p:sp>
      <p:sp>
        <p:nvSpPr>
          <p:cNvPr id="13" name="Google Shape;13;p3"/>
          <p:cNvSpPr txBox="1">
            <a:spLocks noGrp="1"/>
          </p:cNvSpPr>
          <p:nvPr>
            <p:ph type="body" idx="1"/>
          </p:nvPr>
        </p:nvSpPr>
        <p:spPr>
          <a:xfrm>
            <a:off x="2468880" y="6144767"/>
            <a:ext cx="11521440" cy="2523745"/>
          </a:xfrm>
          <a:prstGeom prst="rect">
            <a:avLst/>
          </a:prstGeom>
          <a:noFill/>
          <a:ln>
            <a:noFill/>
          </a:ln>
        </p:spPr>
        <p:txBody>
          <a:bodyPr spcFirstLastPara="1" wrap="square" lIns="53000" tIns="53000" rIns="53000" bIns="53000" anchor="t" anchorCtr="0">
            <a:noAutofit/>
          </a:bodyPr>
          <a:lstStyle>
            <a:lvl1pPr marL="457200" lvl="0" indent="-228600" algn="ctr">
              <a:lnSpc>
                <a:spcPct val="100000"/>
              </a:lnSpc>
              <a:spcBef>
                <a:spcPts val="900"/>
              </a:spcBef>
              <a:spcAft>
                <a:spcPts val="0"/>
              </a:spcAft>
              <a:buClr>
                <a:srgbClr val="888888"/>
              </a:buClr>
              <a:buSzPts val="4000"/>
              <a:buFont typeface="Calibri"/>
              <a:buNone/>
              <a:defRPr sz="4000">
                <a:solidFill>
                  <a:srgbClr val="888888"/>
                </a:solidFill>
                <a:latin typeface="Gill Sans MT" panose="020B0502020104020203" pitchFamily="34" charset="0"/>
              </a:defRPr>
            </a:lvl1pPr>
            <a:lvl2pPr marL="914400" lvl="1" indent="-228600" algn="ctr">
              <a:lnSpc>
                <a:spcPct val="100000"/>
              </a:lnSpc>
              <a:spcBef>
                <a:spcPts val="900"/>
              </a:spcBef>
              <a:spcAft>
                <a:spcPts val="0"/>
              </a:spcAft>
              <a:buClr>
                <a:srgbClr val="888888"/>
              </a:buClr>
              <a:buSzPts val="4000"/>
              <a:buFont typeface="Calibri"/>
              <a:buNone/>
              <a:defRPr sz="4000">
                <a:solidFill>
                  <a:srgbClr val="888888"/>
                </a:solidFill>
              </a:defRPr>
            </a:lvl2pPr>
            <a:lvl3pPr marL="1371600" lvl="2" indent="-228600" algn="ctr">
              <a:lnSpc>
                <a:spcPct val="100000"/>
              </a:lnSpc>
              <a:spcBef>
                <a:spcPts val="900"/>
              </a:spcBef>
              <a:spcAft>
                <a:spcPts val="0"/>
              </a:spcAft>
              <a:buClr>
                <a:srgbClr val="888888"/>
              </a:buClr>
              <a:buSzPts val="4000"/>
              <a:buFont typeface="Calibri"/>
              <a:buNone/>
              <a:defRPr sz="4000">
                <a:solidFill>
                  <a:srgbClr val="888888"/>
                </a:solidFill>
              </a:defRPr>
            </a:lvl3pPr>
            <a:lvl4pPr marL="1828800" lvl="3" indent="-228600" algn="ctr">
              <a:lnSpc>
                <a:spcPct val="100000"/>
              </a:lnSpc>
              <a:spcBef>
                <a:spcPts val="900"/>
              </a:spcBef>
              <a:spcAft>
                <a:spcPts val="0"/>
              </a:spcAft>
              <a:buClr>
                <a:srgbClr val="888888"/>
              </a:buClr>
              <a:buSzPts val="4000"/>
              <a:buFont typeface="Calibri"/>
              <a:buNone/>
              <a:defRPr sz="4000">
                <a:solidFill>
                  <a:srgbClr val="888888"/>
                </a:solidFill>
              </a:defRPr>
            </a:lvl4pPr>
            <a:lvl5pPr marL="2286000" lvl="4" indent="-228600" algn="ctr">
              <a:lnSpc>
                <a:spcPct val="100000"/>
              </a:lnSpc>
              <a:spcBef>
                <a:spcPts val="900"/>
              </a:spcBef>
              <a:spcAft>
                <a:spcPts val="0"/>
              </a:spcAft>
              <a:buClr>
                <a:srgbClr val="888888"/>
              </a:buClr>
              <a:buSzPts val="4000"/>
              <a:buFont typeface="Calibri"/>
              <a:buNone/>
              <a:defRPr sz="4000">
                <a:solidFill>
                  <a:srgbClr val="888888"/>
                </a:solidFill>
              </a:defRPr>
            </a:lvl5pPr>
            <a:lvl6pPr marL="2743200" lvl="5" indent="-228600" algn="l">
              <a:lnSpc>
                <a:spcPct val="98000"/>
              </a:lnSpc>
              <a:spcBef>
                <a:spcPts val="2900"/>
              </a:spcBef>
              <a:spcAft>
                <a:spcPts val="0"/>
              </a:spcAft>
              <a:buClr>
                <a:srgbClr val="000000"/>
              </a:buClr>
              <a:buSzPts val="1800"/>
              <a:buNone/>
              <a:defRPr/>
            </a:lvl6pPr>
            <a:lvl7pPr marL="3200400" lvl="6" indent="-228600" algn="l">
              <a:lnSpc>
                <a:spcPct val="98000"/>
              </a:lnSpc>
              <a:spcBef>
                <a:spcPts val="2900"/>
              </a:spcBef>
              <a:spcAft>
                <a:spcPts val="0"/>
              </a:spcAft>
              <a:buClr>
                <a:srgbClr val="000000"/>
              </a:buClr>
              <a:buSzPts val="1800"/>
              <a:buNone/>
              <a:defRPr/>
            </a:lvl7pPr>
            <a:lvl8pPr marL="3657600" lvl="7" indent="-228600" algn="l">
              <a:lnSpc>
                <a:spcPct val="98000"/>
              </a:lnSpc>
              <a:spcBef>
                <a:spcPts val="2900"/>
              </a:spcBef>
              <a:spcAft>
                <a:spcPts val="0"/>
              </a:spcAft>
              <a:buClr>
                <a:srgbClr val="000000"/>
              </a:buClr>
              <a:buSzPts val="1800"/>
              <a:buNone/>
              <a:defRPr/>
            </a:lvl8pPr>
            <a:lvl9pPr marL="4114800" lvl="8" indent="-228600" algn="l">
              <a:lnSpc>
                <a:spcPct val="98000"/>
              </a:lnSpc>
              <a:spcBef>
                <a:spcPts val="2900"/>
              </a:spcBef>
              <a:spcAft>
                <a:spcPts val="0"/>
              </a:spcAft>
              <a:buClr>
                <a:srgbClr val="000000"/>
              </a:buClr>
              <a:buSzPts val="1800"/>
              <a:buNone/>
              <a:defRPr/>
            </a:lvl9pPr>
          </a:lstStyle>
          <a:p>
            <a:endParaRPr/>
          </a:p>
        </p:txBody>
      </p:sp>
      <p:sp>
        <p:nvSpPr>
          <p:cNvPr id="14" name="Google Shape;14;p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lvl1pPr marL="0" marR="0" lvl="0"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MT" panose="020B0502020104020203" pitchFamily="34" charset="0"/>
                <a:ea typeface="Gill Sans MT" panose="020B0502020104020203" pitchFamily="34" charset="0"/>
                <a:cs typeface="Gill Sans MT" panose="020B0502020104020203" pitchFamily="34" charset="0"/>
                <a:sym typeface="Gill Sans"/>
              </a:defRPr>
            </a:lvl1pPr>
            <a:lvl2pPr marL="0" marR="0" lvl="1"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2pPr>
            <a:lvl3pPr marL="0" marR="0" lvl="2"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3pPr>
            <a:lvl4pPr marL="0" marR="0" lvl="3"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4pPr>
            <a:lvl5pPr marL="0" marR="0" lvl="4"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5pPr>
            <a:lvl6pPr marL="0" marR="0" lvl="5"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6pPr>
            <a:lvl7pPr marL="0" marR="0" lvl="6"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7pPr>
            <a:lvl8pPr marL="0" marR="0" lvl="7"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8pPr>
            <a:lvl9pPr marL="0" marR="0" lvl="8"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9pPr>
          </a:lstStyle>
          <a:p>
            <a:fld id="{00000000-1234-1234-1234-12341234123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1234447" y="3409958"/>
            <a:ext cx="13973185" cy="2336808"/>
          </a:xfrm>
          <a:prstGeom prst="rect">
            <a:avLst/>
          </a:prstGeom>
          <a:noFill/>
          <a:ln>
            <a:noFill/>
          </a:ln>
        </p:spPr>
        <p:txBody>
          <a:bodyPr spcFirstLastPara="1" wrap="square" lIns="117825" tIns="117825" rIns="117825" bIns="117825" anchor="ctr" anchorCtr="0">
            <a:noAutofit/>
          </a:bodyPr>
          <a:lstStyle>
            <a:lvl1pPr lvl="0" algn="l">
              <a:lnSpc>
                <a:spcPct val="98000"/>
              </a:lnSpc>
              <a:spcBef>
                <a:spcPts val="0"/>
              </a:spcBef>
              <a:spcAft>
                <a:spcPts val="0"/>
              </a:spcAft>
              <a:buClr>
                <a:srgbClr val="000000"/>
              </a:buClr>
              <a:buSzPts val="1800"/>
              <a:buNone/>
              <a:defRPr>
                <a:latin typeface="Gill Sans MT" panose="020B0502020104020203" pitchFamily="34" charset="0"/>
              </a:defRPr>
            </a:lvl1pPr>
            <a:lvl2pPr lvl="1" algn="l">
              <a:lnSpc>
                <a:spcPct val="98000"/>
              </a:lnSpc>
              <a:spcBef>
                <a:spcPts val="0"/>
              </a:spcBef>
              <a:spcAft>
                <a:spcPts val="0"/>
              </a:spcAft>
              <a:buClr>
                <a:srgbClr val="000000"/>
              </a:buClr>
              <a:buSzPts val="1800"/>
              <a:buNone/>
              <a:defRPr/>
            </a:lvl2pPr>
            <a:lvl3pPr lvl="2" algn="l">
              <a:lnSpc>
                <a:spcPct val="98000"/>
              </a:lnSpc>
              <a:spcBef>
                <a:spcPts val="0"/>
              </a:spcBef>
              <a:spcAft>
                <a:spcPts val="0"/>
              </a:spcAft>
              <a:buClr>
                <a:srgbClr val="000000"/>
              </a:buClr>
              <a:buSzPts val="1800"/>
              <a:buNone/>
              <a:defRPr/>
            </a:lvl3pPr>
            <a:lvl4pPr lvl="3" algn="l">
              <a:lnSpc>
                <a:spcPct val="98000"/>
              </a:lnSpc>
              <a:spcBef>
                <a:spcPts val="0"/>
              </a:spcBef>
              <a:spcAft>
                <a:spcPts val="0"/>
              </a:spcAft>
              <a:buClr>
                <a:srgbClr val="000000"/>
              </a:buClr>
              <a:buSzPts val="1800"/>
              <a:buNone/>
              <a:defRPr/>
            </a:lvl4pPr>
            <a:lvl5pPr lvl="4" algn="l">
              <a:lnSpc>
                <a:spcPct val="98000"/>
              </a:lnSpc>
              <a:spcBef>
                <a:spcPts val="0"/>
              </a:spcBef>
              <a:spcAft>
                <a:spcPts val="0"/>
              </a:spcAft>
              <a:buClr>
                <a:srgbClr val="000000"/>
              </a:buClr>
              <a:buSzPts val="1800"/>
              <a:buNone/>
              <a:defRPr/>
            </a:lvl5pPr>
            <a:lvl6pPr lvl="5" algn="l">
              <a:lnSpc>
                <a:spcPct val="98000"/>
              </a:lnSpc>
              <a:spcBef>
                <a:spcPts val="0"/>
              </a:spcBef>
              <a:spcAft>
                <a:spcPts val="0"/>
              </a:spcAft>
              <a:buClr>
                <a:srgbClr val="000000"/>
              </a:buClr>
              <a:buSzPts val="1800"/>
              <a:buNone/>
              <a:defRPr/>
            </a:lvl6pPr>
            <a:lvl7pPr lvl="6" algn="l">
              <a:lnSpc>
                <a:spcPct val="98000"/>
              </a:lnSpc>
              <a:spcBef>
                <a:spcPts val="0"/>
              </a:spcBef>
              <a:spcAft>
                <a:spcPts val="0"/>
              </a:spcAft>
              <a:buClr>
                <a:srgbClr val="000000"/>
              </a:buClr>
              <a:buSzPts val="1800"/>
              <a:buNone/>
              <a:defRPr/>
            </a:lvl7pPr>
            <a:lvl8pPr lvl="7" algn="l">
              <a:lnSpc>
                <a:spcPct val="98000"/>
              </a:lnSpc>
              <a:spcBef>
                <a:spcPts val="0"/>
              </a:spcBef>
              <a:spcAft>
                <a:spcPts val="0"/>
              </a:spcAft>
              <a:buClr>
                <a:srgbClr val="000000"/>
              </a:buClr>
              <a:buSzPts val="1800"/>
              <a:buNone/>
              <a:defRPr/>
            </a:lvl8pPr>
            <a:lvl9pPr lvl="8" algn="l">
              <a:lnSpc>
                <a:spcPct val="98000"/>
              </a:lnSpc>
              <a:spcBef>
                <a:spcPts val="0"/>
              </a:spcBef>
              <a:spcAft>
                <a:spcPts val="0"/>
              </a:spcAft>
              <a:buClr>
                <a:srgbClr val="000000"/>
              </a:buClr>
              <a:buSzPts val="1800"/>
              <a:buNone/>
              <a:defRPr/>
            </a:lvl9pPr>
          </a:lstStyle>
          <a:p>
            <a:endParaRPr/>
          </a:p>
        </p:txBody>
      </p:sp>
      <p:sp>
        <p:nvSpPr>
          <p:cNvPr id="17" name="Google Shape;17;p4"/>
          <p:cNvSpPr txBox="1">
            <a:spLocks noGrp="1"/>
          </p:cNvSpPr>
          <p:nvPr>
            <p:ph type="sldNum" idx="12"/>
          </p:nvPr>
        </p:nvSpPr>
        <p:spPr>
          <a:xfrm>
            <a:off x="-30334150" y="-28316237"/>
            <a:ext cx="580356" cy="592783"/>
          </a:xfrm>
          <a:prstGeom prst="rect">
            <a:avLst/>
          </a:prstGeom>
          <a:noFill/>
          <a:ln>
            <a:noFill/>
          </a:ln>
        </p:spPr>
        <p:txBody>
          <a:bodyPr spcFirstLastPara="1" wrap="square" lIns="156675" tIns="156675" rIns="156675" bIns="156675" anchor="t" anchorCtr="0">
            <a:noAutofit/>
          </a:bodyPr>
          <a:lstStyle>
            <a:lvl1pPr marL="0" marR="0" lvl="0"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1pPr>
            <a:lvl2pPr marL="0" marR="0" lvl="1"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2pPr>
            <a:lvl3pPr marL="0" marR="0" lvl="2"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3pPr>
            <a:lvl4pPr marL="0" marR="0" lvl="3"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4pPr>
            <a:lvl5pPr marL="0" marR="0" lvl="4"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5pPr>
            <a:lvl6pPr marL="0" marR="0" lvl="5"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6pPr>
            <a:lvl7pPr marL="0" marR="0" lvl="6"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7pPr>
            <a:lvl8pPr marL="0" marR="0" lvl="7"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8pPr>
            <a:lvl9pPr marL="0" marR="0" lvl="8"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1234440" y="3616464"/>
            <a:ext cx="13990321" cy="2116837"/>
          </a:xfrm>
          <a:prstGeom prst="rect">
            <a:avLst/>
          </a:prstGeom>
          <a:noFill/>
          <a:ln>
            <a:noFill/>
          </a:ln>
        </p:spPr>
        <p:txBody>
          <a:bodyPr spcFirstLastPara="1" wrap="square" lIns="53000" tIns="53000" rIns="53000" bIns="53000" anchor="ctr" anchorCtr="0">
            <a:noAutofit/>
          </a:bodyPr>
          <a:lstStyle>
            <a:lvl1pPr lvl="0" algn="ctr">
              <a:lnSpc>
                <a:spcPct val="100000"/>
              </a:lnSpc>
              <a:spcBef>
                <a:spcPts val="0"/>
              </a:spcBef>
              <a:spcAft>
                <a:spcPts val="0"/>
              </a:spcAft>
              <a:buClr>
                <a:srgbClr val="000000"/>
              </a:buClr>
              <a:buSzPts val="5600"/>
              <a:buFont typeface="Calibri"/>
              <a:buNone/>
              <a:defRPr sz="5600">
                <a:latin typeface="Gill Sans MT" panose="020B0502020104020203" pitchFamily="34" charset="0"/>
              </a:defRPr>
            </a:lvl1pPr>
            <a:lvl2pPr lvl="1" algn="l">
              <a:lnSpc>
                <a:spcPct val="98000"/>
              </a:lnSpc>
              <a:spcBef>
                <a:spcPts val="0"/>
              </a:spcBef>
              <a:spcAft>
                <a:spcPts val="0"/>
              </a:spcAft>
              <a:buClr>
                <a:srgbClr val="000000"/>
              </a:buClr>
              <a:buSzPts val="1800"/>
              <a:buNone/>
              <a:defRPr/>
            </a:lvl2pPr>
            <a:lvl3pPr lvl="2" algn="l">
              <a:lnSpc>
                <a:spcPct val="98000"/>
              </a:lnSpc>
              <a:spcBef>
                <a:spcPts val="0"/>
              </a:spcBef>
              <a:spcAft>
                <a:spcPts val="0"/>
              </a:spcAft>
              <a:buClr>
                <a:srgbClr val="000000"/>
              </a:buClr>
              <a:buSzPts val="1800"/>
              <a:buNone/>
              <a:defRPr/>
            </a:lvl3pPr>
            <a:lvl4pPr lvl="3" algn="l">
              <a:lnSpc>
                <a:spcPct val="98000"/>
              </a:lnSpc>
              <a:spcBef>
                <a:spcPts val="0"/>
              </a:spcBef>
              <a:spcAft>
                <a:spcPts val="0"/>
              </a:spcAft>
              <a:buClr>
                <a:srgbClr val="000000"/>
              </a:buClr>
              <a:buSzPts val="1800"/>
              <a:buNone/>
              <a:defRPr/>
            </a:lvl4pPr>
            <a:lvl5pPr lvl="4" algn="l">
              <a:lnSpc>
                <a:spcPct val="98000"/>
              </a:lnSpc>
              <a:spcBef>
                <a:spcPts val="0"/>
              </a:spcBef>
              <a:spcAft>
                <a:spcPts val="0"/>
              </a:spcAft>
              <a:buClr>
                <a:srgbClr val="000000"/>
              </a:buClr>
              <a:buSzPts val="1800"/>
              <a:buNone/>
              <a:defRPr/>
            </a:lvl5pPr>
            <a:lvl6pPr lvl="5" algn="l">
              <a:lnSpc>
                <a:spcPct val="98000"/>
              </a:lnSpc>
              <a:spcBef>
                <a:spcPts val="0"/>
              </a:spcBef>
              <a:spcAft>
                <a:spcPts val="0"/>
              </a:spcAft>
              <a:buClr>
                <a:srgbClr val="000000"/>
              </a:buClr>
              <a:buSzPts val="1800"/>
              <a:buNone/>
              <a:defRPr/>
            </a:lvl6pPr>
            <a:lvl7pPr lvl="6" algn="l">
              <a:lnSpc>
                <a:spcPct val="98000"/>
              </a:lnSpc>
              <a:spcBef>
                <a:spcPts val="0"/>
              </a:spcBef>
              <a:spcAft>
                <a:spcPts val="0"/>
              </a:spcAft>
              <a:buClr>
                <a:srgbClr val="000000"/>
              </a:buClr>
              <a:buSzPts val="1800"/>
              <a:buNone/>
              <a:defRPr/>
            </a:lvl7pPr>
            <a:lvl8pPr lvl="7" algn="l">
              <a:lnSpc>
                <a:spcPct val="98000"/>
              </a:lnSpc>
              <a:spcBef>
                <a:spcPts val="0"/>
              </a:spcBef>
              <a:spcAft>
                <a:spcPts val="0"/>
              </a:spcAft>
              <a:buClr>
                <a:srgbClr val="000000"/>
              </a:buClr>
              <a:buSzPts val="1800"/>
              <a:buNone/>
              <a:defRPr/>
            </a:lvl8pPr>
            <a:lvl9pPr lvl="8" algn="l">
              <a:lnSpc>
                <a:spcPct val="98000"/>
              </a:lnSpc>
              <a:spcBef>
                <a:spcPts val="0"/>
              </a:spcBef>
              <a:spcAft>
                <a:spcPts val="0"/>
              </a:spcAft>
              <a:buClr>
                <a:srgbClr val="000000"/>
              </a:buClr>
              <a:buSzPts val="1800"/>
              <a:buNone/>
              <a:defRPr/>
            </a:lvl9pPr>
          </a:lstStyle>
          <a:p>
            <a:endParaRPr/>
          </a:p>
        </p:txBody>
      </p:sp>
      <p:sp>
        <p:nvSpPr>
          <p:cNvPr id="20" name="Google Shape;20;p5"/>
          <p:cNvSpPr txBox="1">
            <a:spLocks noGrp="1"/>
          </p:cNvSpPr>
          <p:nvPr>
            <p:ph type="body" idx="1"/>
          </p:nvPr>
        </p:nvSpPr>
        <p:spPr>
          <a:xfrm>
            <a:off x="2468880" y="6144767"/>
            <a:ext cx="11521440" cy="2523745"/>
          </a:xfrm>
          <a:prstGeom prst="rect">
            <a:avLst/>
          </a:prstGeom>
          <a:noFill/>
          <a:ln>
            <a:noFill/>
          </a:ln>
        </p:spPr>
        <p:txBody>
          <a:bodyPr spcFirstLastPara="1" wrap="square" lIns="53000" tIns="53000" rIns="53000" bIns="53000" anchor="t" anchorCtr="0">
            <a:noAutofit/>
          </a:bodyPr>
          <a:lstStyle>
            <a:lvl1pPr marL="457200" lvl="0" indent="-228600" algn="ctr">
              <a:lnSpc>
                <a:spcPct val="100000"/>
              </a:lnSpc>
              <a:spcBef>
                <a:spcPts val="900"/>
              </a:spcBef>
              <a:spcAft>
                <a:spcPts val="0"/>
              </a:spcAft>
              <a:buClr>
                <a:srgbClr val="888888"/>
              </a:buClr>
              <a:buSzPts val="4000"/>
              <a:buFont typeface="Calibri"/>
              <a:buNone/>
              <a:defRPr sz="4000">
                <a:solidFill>
                  <a:srgbClr val="888888"/>
                </a:solidFill>
                <a:latin typeface="Gill Sans MT" panose="020B0502020104020203" pitchFamily="34" charset="0"/>
              </a:defRPr>
            </a:lvl1pPr>
            <a:lvl2pPr marL="914400" lvl="1" indent="-228600" algn="ctr">
              <a:lnSpc>
                <a:spcPct val="100000"/>
              </a:lnSpc>
              <a:spcBef>
                <a:spcPts val="900"/>
              </a:spcBef>
              <a:spcAft>
                <a:spcPts val="0"/>
              </a:spcAft>
              <a:buClr>
                <a:srgbClr val="888888"/>
              </a:buClr>
              <a:buSzPts val="4000"/>
              <a:buFont typeface="Calibri"/>
              <a:buNone/>
              <a:defRPr sz="4000">
                <a:solidFill>
                  <a:srgbClr val="888888"/>
                </a:solidFill>
              </a:defRPr>
            </a:lvl2pPr>
            <a:lvl3pPr marL="1371600" lvl="2" indent="-228600" algn="ctr">
              <a:lnSpc>
                <a:spcPct val="100000"/>
              </a:lnSpc>
              <a:spcBef>
                <a:spcPts val="900"/>
              </a:spcBef>
              <a:spcAft>
                <a:spcPts val="0"/>
              </a:spcAft>
              <a:buClr>
                <a:srgbClr val="888888"/>
              </a:buClr>
              <a:buSzPts val="4000"/>
              <a:buFont typeface="Calibri"/>
              <a:buNone/>
              <a:defRPr sz="4000">
                <a:solidFill>
                  <a:srgbClr val="888888"/>
                </a:solidFill>
              </a:defRPr>
            </a:lvl3pPr>
            <a:lvl4pPr marL="1828800" lvl="3" indent="-228600" algn="ctr">
              <a:lnSpc>
                <a:spcPct val="100000"/>
              </a:lnSpc>
              <a:spcBef>
                <a:spcPts val="900"/>
              </a:spcBef>
              <a:spcAft>
                <a:spcPts val="0"/>
              </a:spcAft>
              <a:buClr>
                <a:srgbClr val="888888"/>
              </a:buClr>
              <a:buSzPts val="4000"/>
              <a:buFont typeface="Calibri"/>
              <a:buNone/>
              <a:defRPr sz="4000">
                <a:solidFill>
                  <a:srgbClr val="888888"/>
                </a:solidFill>
              </a:defRPr>
            </a:lvl4pPr>
            <a:lvl5pPr marL="2286000" lvl="4" indent="-228600" algn="ctr">
              <a:lnSpc>
                <a:spcPct val="100000"/>
              </a:lnSpc>
              <a:spcBef>
                <a:spcPts val="900"/>
              </a:spcBef>
              <a:spcAft>
                <a:spcPts val="0"/>
              </a:spcAft>
              <a:buClr>
                <a:srgbClr val="888888"/>
              </a:buClr>
              <a:buSzPts val="4000"/>
              <a:buFont typeface="Calibri"/>
              <a:buNone/>
              <a:defRPr sz="4000">
                <a:solidFill>
                  <a:srgbClr val="888888"/>
                </a:solidFill>
              </a:defRPr>
            </a:lvl5pPr>
            <a:lvl6pPr marL="2743200" lvl="5" indent="-228600" algn="l">
              <a:lnSpc>
                <a:spcPct val="98000"/>
              </a:lnSpc>
              <a:spcBef>
                <a:spcPts val="2900"/>
              </a:spcBef>
              <a:spcAft>
                <a:spcPts val="0"/>
              </a:spcAft>
              <a:buClr>
                <a:srgbClr val="000000"/>
              </a:buClr>
              <a:buSzPts val="1800"/>
              <a:buNone/>
              <a:defRPr/>
            </a:lvl6pPr>
            <a:lvl7pPr marL="3200400" lvl="6" indent="-228600" algn="l">
              <a:lnSpc>
                <a:spcPct val="98000"/>
              </a:lnSpc>
              <a:spcBef>
                <a:spcPts val="2900"/>
              </a:spcBef>
              <a:spcAft>
                <a:spcPts val="0"/>
              </a:spcAft>
              <a:buClr>
                <a:srgbClr val="000000"/>
              </a:buClr>
              <a:buSzPts val="1800"/>
              <a:buNone/>
              <a:defRPr/>
            </a:lvl7pPr>
            <a:lvl8pPr marL="3657600" lvl="7" indent="-228600" algn="l">
              <a:lnSpc>
                <a:spcPct val="98000"/>
              </a:lnSpc>
              <a:spcBef>
                <a:spcPts val="2900"/>
              </a:spcBef>
              <a:spcAft>
                <a:spcPts val="0"/>
              </a:spcAft>
              <a:buClr>
                <a:srgbClr val="000000"/>
              </a:buClr>
              <a:buSzPts val="1800"/>
              <a:buNone/>
              <a:defRPr/>
            </a:lvl8pPr>
            <a:lvl9pPr marL="4114800" lvl="8" indent="-228600" algn="l">
              <a:lnSpc>
                <a:spcPct val="98000"/>
              </a:lnSpc>
              <a:spcBef>
                <a:spcPts val="2900"/>
              </a:spcBef>
              <a:spcAft>
                <a:spcPts val="0"/>
              </a:spcAft>
              <a:buClr>
                <a:srgbClr val="000000"/>
              </a:buClr>
              <a:buSzPts val="1800"/>
              <a:buNone/>
              <a:defRPr/>
            </a:lvl9pPr>
          </a:lstStyle>
          <a:p>
            <a:endParaRPr/>
          </a:p>
        </p:txBody>
      </p:sp>
      <p:sp>
        <p:nvSpPr>
          <p:cNvPr id="21" name="Google Shape;21;p5"/>
          <p:cNvSpPr txBox="1">
            <a:spLocks noGrp="1"/>
          </p:cNvSpPr>
          <p:nvPr>
            <p:ph type="sldNum" idx="12"/>
          </p:nvPr>
        </p:nvSpPr>
        <p:spPr>
          <a:xfrm>
            <a:off x="15780475" y="10344194"/>
            <a:ext cx="389165" cy="384034"/>
          </a:xfrm>
          <a:prstGeom prst="rect">
            <a:avLst/>
          </a:prstGeom>
          <a:noFill/>
          <a:ln>
            <a:noFill/>
          </a:ln>
        </p:spPr>
        <p:txBody>
          <a:bodyPr spcFirstLastPara="1" wrap="square" lIns="53000" tIns="53000" rIns="53000" bIns="53000" anchor="ctr" anchorCtr="0">
            <a:noAutofit/>
          </a:bodyPr>
          <a:lstStyle>
            <a:lvl1pPr marL="0" marR="0" lvl="0"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MT" panose="020B0502020104020203" pitchFamily="34" charset="0"/>
                <a:ea typeface="Gill Sans MT" panose="020B0502020104020203" pitchFamily="34" charset="0"/>
                <a:cs typeface="Gill Sans MT" panose="020B0502020104020203" pitchFamily="34" charset="0"/>
                <a:sym typeface="Gill Sans"/>
              </a:defRPr>
            </a:lvl1pPr>
            <a:lvl2pPr marL="0" marR="0" lvl="1"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2pPr>
            <a:lvl3pPr marL="0" marR="0" lvl="2"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3pPr>
            <a:lvl4pPr marL="0" marR="0" lvl="3"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4pPr>
            <a:lvl5pPr marL="0" marR="0" lvl="4"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5pPr>
            <a:lvl6pPr marL="0" marR="0" lvl="5"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6pPr>
            <a:lvl7pPr marL="0" marR="0" lvl="6"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7pPr>
            <a:lvl8pPr marL="0" marR="0" lvl="7"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8pPr>
            <a:lvl9pPr marL="0" marR="0" lvl="8"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9pPr>
          </a:lstStyle>
          <a:p>
            <a:fld id="{00000000-1234-1234-1234-12341234123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30334150" y="-28316237"/>
            <a:ext cx="580356" cy="592783"/>
          </a:xfrm>
          <a:prstGeom prst="rect">
            <a:avLst/>
          </a:prstGeom>
          <a:noFill/>
          <a:ln>
            <a:noFill/>
          </a:ln>
        </p:spPr>
        <p:txBody>
          <a:bodyPr spcFirstLastPara="1" wrap="square" lIns="156675" tIns="156675" rIns="156675" bIns="156675" anchor="t" anchorCtr="0">
            <a:noAutofit/>
          </a:bodyPr>
          <a:lstStyle>
            <a:lvl1pPr marL="0" marR="0" lvl="0"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1pPr>
            <a:lvl2pPr marL="0" marR="0" lvl="1"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2pPr>
            <a:lvl3pPr marL="0" marR="0" lvl="2"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3pPr>
            <a:lvl4pPr marL="0" marR="0" lvl="3"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4pPr>
            <a:lvl5pPr marL="0" marR="0" lvl="4"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5pPr>
            <a:lvl6pPr marL="0" marR="0" lvl="5"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6pPr>
            <a:lvl7pPr marL="0" marR="0" lvl="6"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7pPr>
            <a:lvl8pPr marL="0" marR="0" lvl="7"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8pPr>
            <a:lvl9pPr marL="0" marR="0" lvl="8"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
        <p:nvSpPr>
          <p:cNvPr id="7" name="Google Shape;7;p1"/>
          <p:cNvSpPr txBox="1">
            <a:spLocks noGrp="1"/>
          </p:cNvSpPr>
          <p:nvPr>
            <p:ph type="title"/>
          </p:nvPr>
        </p:nvSpPr>
        <p:spPr>
          <a:xfrm>
            <a:off x="1234439" y="2951479"/>
            <a:ext cx="13990321" cy="3266442"/>
          </a:xfrm>
          <a:prstGeom prst="rect">
            <a:avLst/>
          </a:prstGeom>
          <a:noFill/>
          <a:ln>
            <a:noFill/>
          </a:ln>
        </p:spPr>
        <p:txBody>
          <a:bodyPr spcFirstLastPara="1" wrap="square" lIns="117825" tIns="117825" rIns="117825" bIns="117825" anchor="ctr" anchorCtr="0">
            <a:noAutofit/>
          </a:bodyPr>
          <a:lstStyle>
            <a:lvl1pPr marR="0" lvl="0"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1pPr>
            <a:lvl2pPr marR="0" lvl="1"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2pPr>
            <a:lvl3pPr marR="0" lvl="2"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3pPr>
            <a:lvl4pPr marR="0" lvl="3"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4pPr>
            <a:lvl5pPr marR="0" lvl="4"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5pPr>
            <a:lvl6pPr marR="0" lvl="5"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6pPr>
            <a:lvl7pPr marR="0" lvl="6"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7pPr>
            <a:lvl8pPr marR="0" lvl="7"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8pPr>
            <a:lvl9pPr marR="0" lvl="8"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body" idx="1"/>
          </p:nvPr>
        </p:nvSpPr>
        <p:spPr>
          <a:xfrm>
            <a:off x="2468879" y="6217920"/>
            <a:ext cx="11521442" cy="4754880"/>
          </a:xfrm>
          <a:prstGeom prst="rect">
            <a:avLst/>
          </a:prstGeom>
          <a:noFill/>
          <a:ln>
            <a:noFill/>
          </a:ln>
        </p:spPr>
        <p:txBody>
          <a:bodyPr spcFirstLastPara="1" wrap="square" lIns="0" tIns="0" rIns="0" bIns="0" anchor="t" anchorCtr="0">
            <a:noAutofit/>
          </a:bodyPr>
          <a:lstStyle>
            <a:lvl1pPr marL="457200" marR="0" lvl="0"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1pPr>
            <a:lvl2pPr marL="914400" marR="0" lvl="1"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2pPr>
            <a:lvl3pPr marL="1371600" marR="0" lvl="2"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3pPr>
            <a:lvl4pPr marL="1828800" marR="0" lvl="3"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4pPr>
            <a:lvl5pPr marL="2286000" marR="0" lvl="4"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5pPr>
            <a:lvl6pPr marL="2743200" marR="0" lvl="5"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6pPr>
            <a:lvl7pPr marL="3200400" marR="0" lvl="6"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7pPr>
            <a:lvl8pPr marL="3657600" marR="0" lvl="7"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8pPr>
            <a:lvl9pPr marL="4114800" marR="0" lvl="8"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Gill Sans MT" panose="020B0502020104020203" pitchFamily="34" charset="0"/>
          <a:ea typeface="Gill Sans MT" panose="020B0502020104020203"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Gill Sans MT" panose="020B0502020104020203" pitchFamily="34" charset="0"/>
          <a:ea typeface="Gill Sans MT" panose="020B0502020104020203"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4.sv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4.sv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6.svg"/><Relationship Id="rId4" Type="http://schemas.openxmlformats.org/officeDocument/2006/relationships/image" Target="../media/image15.png"/></Relationships>
</file>

<file path=ppt/slides/_rels/slide4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6.svg"/><Relationship Id="rId4" Type="http://schemas.openxmlformats.org/officeDocument/2006/relationships/image" Target="../media/image15.png"/></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6.svg"/><Relationship Id="rId4" Type="http://schemas.openxmlformats.org/officeDocument/2006/relationships/image" Target="../media/image15.png"/></Relationships>
</file>

<file path=ppt/slides/_rels/slide5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6.svg"/><Relationship Id="rId4" Type="http://schemas.openxmlformats.org/officeDocument/2006/relationships/image" Target="../media/image15.png"/></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5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5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6.svg"/><Relationship Id="rId4" Type="http://schemas.openxmlformats.org/officeDocument/2006/relationships/image" Target="../media/image15.png"/></Relationships>
</file>

<file path=ppt/slides/_rels/slide5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6.sv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21.png"/><Relationship Id="rId4" Type="http://schemas.openxmlformats.org/officeDocument/2006/relationships/image" Target="../media/image20.png"/></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hyperlink" Target="https://gitlab.com/yj_ren/aecross"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
        <p:cNvGrpSpPr/>
        <p:nvPr/>
      </p:nvGrpSpPr>
      <p:grpSpPr>
        <a:xfrm>
          <a:off x="0" y="0"/>
          <a:ext cx="0" cy="0"/>
          <a:chOff x="0" y="0"/>
          <a:chExt cx="0" cy="0"/>
        </a:xfrm>
      </p:grpSpPr>
      <p:sp>
        <p:nvSpPr>
          <p:cNvPr id="26" name="Google Shape;26;p6"/>
          <p:cNvSpPr/>
          <p:nvPr/>
        </p:nvSpPr>
        <p:spPr>
          <a:xfrm>
            <a:off x="238108" y="2819400"/>
            <a:ext cx="15982986" cy="1803402"/>
          </a:xfrm>
          <a:prstGeom prst="rect">
            <a:avLst/>
          </a:prstGeom>
          <a:noFill/>
          <a:ln w="12700" cap="flat" cmpd="sng">
            <a:solidFill>
              <a:srgbClr val="FFFFFF"/>
            </a:solidFill>
            <a:prstDash val="solid"/>
            <a:miter lim="400000"/>
            <a:headEnd type="none" w="sm" len="sm"/>
            <a:tailEnd type="none" w="sm" len="sm"/>
          </a:ln>
        </p:spPr>
        <p:txBody>
          <a:bodyPr spcFirstLastPara="1" wrap="square" lIns="45700" tIns="45700" rIns="45700" bIns="45700" anchor="ctr" anchorCtr="0">
            <a:noAutofit/>
          </a:bodyPr>
          <a:lstStyle/>
          <a:p>
            <a:pPr marL="457200" marR="0" lvl="0" indent="-457200" algn="ctr" rtl="0">
              <a:lnSpc>
                <a:spcPct val="98000"/>
              </a:lnSpc>
              <a:spcBef>
                <a:spcPts val="0"/>
              </a:spcBef>
              <a:spcAft>
                <a:spcPts val="0"/>
              </a:spcAft>
              <a:buClr>
                <a:srgbClr val="000000"/>
              </a:buClr>
              <a:buSzPts val="2400"/>
              <a:buFont typeface="Helvetica Neue"/>
              <a:buNone/>
            </a:pPr>
            <a:endParaRPr sz="2400" b="0" i="0" u="none" strike="noStrike" cap="none">
              <a:solidFill>
                <a:srgbClr val="000000"/>
              </a:solidFill>
              <a:latin typeface="Helvetica Neue"/>
              <a:ea typeface="Helvetica Neue"/>
              <a:cs typeface="Helvetica Neue"/>
              <a:sym typeface="Helvetica Neue"/>
            </a:endParaRPr>
          </a:p>
        </p:txBody>
      </p:sp>
      <p:sp>
        <p:nvSpPr>
          <p:cNvPr id="27" name="Google Shape;27;p6"/>
          <p:cNvSpPr/>
          <p:nvPr/>
        </p:nvSpPr>
        <p:spPr>
          <a:xfrm>
            <a:off x="238108" y="211651"/>
            <a:ext cx="15982986" cy="10423830"/>
          </a:xfrm>
          <a:prstGeom prst="rect">
            <a:avLst/>
          </a:prstGeom>
          <a:noFill/>
          <a:ln w="38100" cap="flat" cmpd="sng">
            <a:solidFill>
              <a:srgbClr val="FFFFFF"/>
            </a:solidFill>
            <a:prstDash val="solid"/>
            <a:round/>
            <a:headEnd type="none" w="sm" len="sm"/>
            <a:tailEnd type="none" w="sm" len="sm"/>
          </a:ln>
        </p:spPr>
        <p:txBody>
          <a:bodyPr spcFirstLastPara="1" wrap="square" lIns="45700" tIns="45700" rIns="45700" bIns="45700" anchor="t" anchorCtr="0">
            <a:noAutofit/>
          </a:bodyPr>
          <a:lstStyle/>
          <a:p>
            <a:pPr marL="0" marR="0" lvl="0" indent="0" algn="l" rtl="0">
              <a:lnSpc>
                <a:spcPct val="93000"/>
              </a:lnSpc>
              <a:spcBef>
                <a:spcPts val="0"/>
              </a:spcBef>
              <a:spcAft>
                <a:spcPts val="0"/>
              </a:spcAft>
              <a:buClr>
                <a:srgbClr val="000000"/>
              </a:buClr>
              <a:buSzPts val="2400"/>
              <a:buFont typeface="Helvetica Neue"/>
              <a:buNone/>
            </a:pPr>
            <a:endParaRPr sz="2400" b="0" i="0" u="none" strike="noStrike" cap="none">
              <a:solidFill>
                <a:srgbClr val="000000"/>
              </a:solidFill>
              <a:latin typeface="Helvetica Neue"/>
              <a:ea typeface="Helvetica Neue"/>
              <a:cs typeface="Helvetica Neue"/>
              <a:sym typeface="Helvetica Neue"/>
            </a:endParaRPr>
          </a:p>
        </p:txBody>
      </p:sp>
      <p:sp>
        <p:nvSpPr>
          <p:cNvPr id="28" name="Google Shape;28;p6"/>
          <p:cNvSpPr txBox="1"/>
          <p:nvPr/>
        </p:nvSpPr>
        <p:spPr>
          <a:xfrm>
            <a:off x="0" y="3070576"/>
            <a:ext cx="15983100" cy="1938900"/>
          </a:xfrm>
          <a:prstGeom prst="rect">
            <a:avLst/>
          </a:prstGeom>
          <a:noFill/>
          <a:ln>
            <a:noFill/>
          </a:ln>
        </p:spPr>
        <p:txBody>
          <a:bodyPr spcFirstLastPara="1" wrap="square" lIns="45700" tIns="45700" rIns="45700" bIns="45700" anchor="t" anchorCtr="0">
            <a:noAutofit/>
          </a:bodyPr>
          <a:lstStyle/>
          <a:p>
            <a:pPr marL="812880" lvl="0" indent="-68760" algn="ctr">
              <a:buSzPts val="6000"/>
            </a:pPr>
            <a:r>
              <a:rPr lang="en-US" sz="6000" b="1" err="1">
                <a:latin typeface="Gill Sans MT" panose="020B0502020104020203" pitchFamily="34" charset="0"/>
                <a:ea typeface="Gill Sans"/>
                <a:cs typeface="Gill Sans"/>
                <a:sym typeface="Gill Sans"/>
              </a:rPr>
              <a:t>CrossFS</a:t>
            </a:r>
            <a:r>
              <a:rPr lang="en-US" sz="6000" b="1" i="0" u="none" strike="noStrike" cap="none">
                <a:solidFill>
                  <a:srgbClr val="000000"/>
                </a:solidFill>
                <a:latin typeface="Gill Sans MT" panose="020B0502020104020203" pitchFamily="34" charset="0"/>
                <a:ea typeface="Gill Sans"/>
                <a:cs typeface="Gill Sans"/>
                <a:sym typeface="Gill Sans"/>
              </a:rPr>
              <a:t>: </a:t>
            </a:r>
            <a:r>
              <a:rPr lang="en-US" sz="6000" b="1">
                <a:solidFill>
                  <a:schemeClr val="dk1"/>
                </a:solidFill>
                <a:latin typeface="Gill Sans MT" panose="020B0502020104020203" pitchFamily="34" charset="0"/>
                <a:ea typeface="Gill Sans"/>
                <a:cs typeface="Gill Sans"/>
                <a:sym typeface="Gill Sans"/>
              </a:rPr>
              <a:t>A Cross-layered Direct-Access File System</a:t>
            </a:r>
            <a:endParaRPr sz="1800" b="0" i="0" u="none" strike="noStrike" cap="none">
              <a:solidFill>
                <a:srgbClr val="000000"/>
              </a:solidFill>
              <a:latin typeface="Gill Sans MT" panose="020B0502020104020203" pitchFamily="34" charset="0"/>
              <a:ea typeface="Gill Sans"/>
              <a:cs typeface="Gill Sans"/>
              <a:sym typeface="Gill Sans"/>
            </a:endParaRPr>
          </a:p>
        </p:txBody>
      </p:sp>
      <p:sp>
        <p:nvSpPr>
          <p:cNvPr id="29" name="Google Shape;29;p6"/>
          <p:cNvSpPr txBox="1">
            <a:spLocks noGrp="1"/>
          </p:cNvSpPr>
          <p:nvPr>
            <p:ph type="sldNum" idx="12"/>
          </p:nvPr>
        </p:nvSpPr>
        <p:spPr>
          <a:xfrm>
            <a:off x="-30334150" y="-28316237"/>
            <a:ext cx="453219" cy="592783"/>
          </a:xfrm>
          <a:prstGeom prst="rect">
            <a:avLst/>
          </a:prstGeom>
          <a:noFill/>
          <a:ln>
            <a:noFill/>
          </a:ln>
        </p:spPr>
        <p:txBody>
          <a:bodyPr spcFirstLastPara="1" wrap="square" lIns="156675" tIns="156675" rIns="156675" bIns="156675" anchor="t" anchorCtr="0">
            <a:noAutofit/>
          </a:bodyPr>
          <a:lstStyle/>
          <a:p>
            <a:pPr marL="0" lvl="0" indent="0" algn="l" rtl="0">
              <a:lnSpc>
                <a:spcPct val="93000"/>
              </a:lnSpc>
              <a:spcBef>
                <a:spcPts val="0"/>
              </a:spcBef>
              <a:spcAft>
                <a:spcPts val="0"/>
              </a:spcAft>
              <a:buClr>
                <a:srgbClr val="000000"/>
              </a:buClr>
              <a:buSzPts val="1800"/>
              <a:buFont typeface="Calibri"/>
              <a:buNone/>
            </a:pPr>
            <a:fld id="{00000000-1234-1234-1234-123412341234}" type="slidenum">
              <a:rPr lang="en-US" sz="1800">
                <a:latin typeface="Calibri"/>
                <a:ea typeface="Calibri"/>
                <a:cs typeface="Calibri"/>
                <a:sym typeface="Calibri"/>
              </a:rPr>
              <a:t>1</a:t>
            </a:fld>
            <a:endParaRPr/>
          </a:p>
        </p:txBody>
      </p:sp>
      <p:sp>
        <p:nvSpPr>
          <p:cNvPr id="30" name="Google Shape;30;p6"/>
          <p:cNvSpPr/>
          <p:nvPr/>
        </p:nvSpPr>
        <p:spPr>
          <a:xfrm>
            <a:off x="1111050" y="5707614"/>
            <a:ext cx="14237100" cy="2651448"/>
          </a:xfrm>
          <a:prstGeom prst="rect">
            <a:avLst/>
          </a:prstGeom>
          <a:noFill/>
          <a:ln>
            <a:noFill/>
          </a:ln>
        </p:spPr>
        <p:txBody>
          <a:bodyPr spcFirstLastPara="1" wrap="square" lIns="45700" tIns="45700" rIns="45700" bIns="45700" anchor="t" anchorCtr="0">
            <a:noAutofit/>
          </a:bodyPr>
          <a:lstStyle/>
          <a:p>
            <a:pPr lvl="0" algn="ctr">
              <a:lnSpc>
                <a:spcPct val="150000"/>
              </a:lnSpc>
              <a:buSzPts val="4000"/>
            </a:pPr>
            <a:r>
              <a:rPr lang="en-US" sz="4000" b="0" i="0" u="sng" strike="noStrike" cap="none">
                <a:solidFill>
                  <a:srgbClr val="000000"/>
                </a:solidFill>
                <a:latin typeface="Gill Sans MT" panose="020B0502020104020203" pitchFamily="34" charset="0"/>
                <a:ea typeface="Gill Sans"/>
                <a:cs typeface="Gill Sans"/>
                <a:sym typeface="Gill Sans"/>
              </a:rPr>
              <a:t>Yujie Ren</a:t>
            </a:r>
            <a:r>
              <a:rPr lang="en-US" sz="4000" b="0" i="0" strike="noStrike" cap="none" baseline="30000">
                <a:solidFill>
                  <a:schemeClr val="tx1">
                    <a:lumMod val="50000"/>
                    <a:lumOff val="50000"/>
                  </a:schemeClr>
                </a:solidFill>
                <a:latin typeface="+mj-lt"/>
                <a:ea typeface="Gill Sans"/>
                <a:cs typeface="Gill Sans"/>
                <a:sym typeface="Gill Sans"/>
              </a:rPr>
              <a:t>1</a:t>
            </a:r>
            <a:r>
              <a:rPr lang="en-US" sz="4000" b="0" i="0" u="none" strike="noStrike" cap="none">
                <a:solidFill>
                  <a:srgbClr val="000000"/>
                </a:solidFill>
                <a:latin typeface="Gill Sans MT" panose="020B0502020104020203" pitchFamily="34" charset="0"/>
                <a:ea typeface="Gill Sans"/>
                <a:cs typeface="Gill Sans"/>
                <a:sym typeface="Gill Sans"/>
              </a:rPr>
              <a:t>, Changwoo Min</a:t>
            </a:r>
            <a:r>
              <a:rPr lang="en-US" sz="4000" b="0" i="0" u="none" strike="noStrike" cap="none" baseline="30000">
                <a:solidFill>
                  <a:schemeClr val="tx1">
                    <a:lumMod val="50000"/>
                    <a:lumOff val="50000"/>
                  </a:schemeClr>
                </a:solidFill>
                <a:latin typeface="+mj-lt"/>
                <a:ea typeface="Gill Sans"/>
                <a:cs typeface="Gill Sans"/>
                <a:sym typeface="Gill Sans"/>
              </a:rPr>
              <a:t>2</a:t>
            </a:r>
            <a:r>
              <a:rPr lang="en-US" sz="4000" b="0" i="0" u="none" strike="noStrike" cap="none">
                <a:solidFill>
                  <a:srgbClr val="000000"/>
                </a:solidFill>
                <a:latin typeface="+mj-lt"/>
                <a:ea typeface="Gill Sans"/>
                <a:cs typeface="Gill Sans"/>
                <a:sym typeface="Gill Sans"/>
              </a:rPr>
              <a:t>, and </a:t>
            </a:r>
            <a:r>
              <a:rPr lang="en-US" sz="4000">
                <a:latin typeface="Gill Sans MT" panose="020B0502020104020203" pitchFamily="34" charset="0"/>
                <a:ea typeface="Gill Sans"/>
                <a:cs typeface="Gill Sans"/>
                <a:sym typeface="Gill Sans"/>
              </a:rPr>
              <a:t>Sudarsun Kannan</a:t>
            </a:r>
            <a:r>
              <a:rPr lang="en-US" sz="4000" baseline="30000">
                <a:solidFill>
                  <a:schemeClr val="tx1">
                    <a:lumMod val="50000"/>
                    <a:lumOff val="50000"/>
                  </a:schemeClr>
                </a:solidFill>
                <a:ea typeface="Gill Sans"/>
                <a:cs typeface="Gill Sans"/>
                <a:sym typeface="Gill Sans"/>
              </a:rPr>
              <a:t>1</a:t>
            </a:r>
            <a:endParaRPr lang="en-US" sz="4000" b="0" i="0" u="none" strike="noStrike" cap="none" baseline="30000">
              <a:solidFill>
                <a:schemeClr val="tx1">
                  <a:lumMod val="50000"/>
                  <a:lumOff val="50000"/>
                </a:schemeClr>
              </a:solidFill>
              <a:latin typeface="+mj-lt"/>
              <a:ea typeface="Gill Sans"/>
              <a:cs typeface="Gill Sans"/>
              <a:sym typeface="Gill Sans"/>
            </a:endParaRPr>
          </a:p>
          <a:p>
            <a:pPr marL="0" marR="0" lvl="0" indent="0" algn="ctr" rtl="0">
              <a:lnSpc>
                <a:spcPct val="150000"/>
              </a:lnSpc>
              <a:spcBef>
                <a:spcPts val="0"/>
              </a:spcBef>
              <a:spcAft>
                <a:spcPts val="0"/>
              </a:spcAft>
              <a:buClr>
                <a:srgbClr val="000000"/>
              </a:buClr>
              <a:buSzPts val="4000"/>
              <a:buFont typeface="Gill Sans"/>
              <a:buNone/>
            </a:pPr>
            <a:endParaRPr lang="en-US" sz="2000" b="0" i="0" u="none" strike="noStrike" cap="none">
              <a:solidFill>
                <a:srgbClr val="000000"/>
              </a:solidFill>
              <a:latin typeface="+mj-lt"/>
              <a:ea typeface="Gill Sans"/>
              <a:cs typeface="Gill Sans"/>
              <a:sym typeface="Gill Sans"/>
            </a:endParaRPr>
          </a:p>
          <a:p>
            <a:pPr marL="0" marR="0" lvl="0" indent="0" algn="ctr" rtl="0">
              <a:lnSpc>
                <a:spcPct val="150000"/>
              </a:lnSpc>
              <a:spcBef>
                <a:spcPts val="0"/>
              </a:spcBef>
              <a:spcAft>
                <a:spcPts val="0"/>
              </a:spcAft>
              <a:buClr>
                <a:srgbClr val="000000"/>
              </a:buClr>
              <a:buSzPts val="4000"/>
              <a:buFont typeface="Gill Sans"/>
              <a:buNone/>
            </a:pPr>
            <a:r>
              <a:rPr lang="en-US" sz="4000" b="0" i="0" u="none" strike="noStrike" cap="none" baseline="30000">
                <a:solidFill>
                  <a:schemeClr val="tx1">
                    <a:lumMod val="50000"/>
                    <a:lumOff val="50000"/>
                  </a:schemeClr>
                </a:solidFill>
                <a:latin typeface="+mj-lt"/>
                <a:ea typeface="Gill Sans"/>
                <a:cs typeface="Gill Sans"/>
                <a:sym typeface="Gill Sans"/>
              </a:rPr>
              <a:t>1</a:t>
            </a:r>
            <a:r>
              <a:rPr lang="en-US" sz="4000" b="0" i="0" u="none" strike="noStrike" cap="none" baseline="30000">
                <a:solidFill>
                  <a:srgbClr val="000000"/>
                </a:solidFill>
                <a:latin typeface="+mj-lt"/>
                <a:ea typeface="Gill Sans"/>
                <a:cs typeface="Gill Sans"/>
                <a:sym typeface="Gill Sans"/>
              </a:rPr>
              <a:t> </a:t>
            </a:r>
            <a:r>
              <a:rPr lang="en-US" sz="4000" b="0" i="0" u="none" strike="noStrike" cap="none">
                <a:solidFill>
                  <a:srgbClr val="000000"/>
                </a:solidFill>
                <a:latin typeface="Gill Sans MT" panose="020B0502020104020203" pitchFamily="34" charset="0"/>
                <a:ea typeface="Gill Sans"/>
                <a:cs typeface="Gill Sans"/>
                <a:sym typeface="Gill Sans"/>
              </a:rPr>
              <a:t>Rutgers University; </a:t>
            </a:r>
            <a:r>
              <a:rPr lang="en-US" sz="4000" b="0" i="0" u="none" strike="noStrike" cap="none" baseline="30000">
                <a:solidFill>
                  <a:schemeClr val="tx1">
                    <a:lumMod val="50000"/>
                    <a:lumOff val="50000"/>
                  </a:schemeClr>
                </a:solidFill>
                <a:latin typeface="+mj-lt"/>
                <a:ea typeface="Gill Sans"/>
                <a:cs typeface="Gill Sans"/>
                <a:sym typeface="Gill Sans"/>
              </a:rPr>
              <a:t>2</a:t>
            </a:r>
            <a:r>
              <a:rPr lang="en-US" sz="4000" b="0" i="0" u="none" strike="noStrike" cap="none" baseline="30000">
                <a:solidFill>
                  <a:srgbClr val="000000"/>
                </a:solidFill>
                <a:latin typeface="+mj-lt"/>
                <a:ea typeface="Gill Sans"/>
                <a:cs typeface="Gill Sans"/>
                <a:sym typeface="Gill Sans"/>
              </a:rPr>
              <a:t> </a:t>
            </a:r>
            <a:r>
              <a:rPr lang="en-US" sz="4000" b="0" i="0" u="none" strike="noStrike" cap="none">
                <a:solidFill>
                  <a:srgbClr val="000000"/>
                </a:solidFill>
                <a:latin typeface="Gill Sans MT" panose="020B0502020104020203" pitchFamily="34" charset="0"/>
                <a:ea typeface="Gill Sans"/>
                <a:cs typeface="Gill Sans"/>
                <a:sym typeface="Gill Sans"/>
              </a:rPr>
              <a:t>Virginia Tech</a:t>
            </a:r>
            <a:endParaRPr sz="4000" b="0" i="0" u="none" strike="noStrike" cap="none">
              <a:solidFill>
                <a:srgbClr val="000000"/>
              </a:solidFill>
              <a:latin typeface="Gill Sans MT" panose="020B0502020104020203" pitchFamily="34" charset="0"/>
              <a:ea typeface="Gill Sans"/>
              <a:cs typeface="Gill Sans"/>
              <a:sym typeface="Gill Sans"/>
            </a:endParaRPr>
          </a:p>
        </p:txBody>
      </p:sp>
      <p:pic>
        <p:nvPicPr>
          <p:cNvPr id="6" name="Picture 5">
            <a:extLst>
              <a:ext uri="{FF2B5EF4-FFF2-40B4-BE49-F238E27FC236}">
                <a16:creationId xmlns:a16="http://schemas.microsoft.com/office/drawing/2014/main" id="{5A5B0029-C901-D945-AEE8-0E28A3046913}"/>
              </a:ext>
            </a:extLst>
          </p:cNvPr>
          <p:cNvPicPr>
            <a:picLocks noChangeAspect="1"/>
          </p:cNvPicPr>
          <p:nvPr/>
        </p:nvPicPr>
        <p:blipFill>
          <a:blip r:embed="rId3"/>
          <a:stretch>
            <a:fillRect/>
          </a:stretch>
        </p:blipFill>
        <p:spPr>
          <a:xfrm>
            <a:off x="540789" y="9132409"/>
            <a:ext cx="4089400" cy="1308100"/>
          </a:xfrm>
          <a:prstGeom prst="rect">
            <a:avLst/>
          </a:prstGeom>
        </p:spPr>
      </p:pic>
      <p:pic>
        <p:nvPicPr>
          <p:cNvPr id="8" name="Picture 7">
            <a:extLst>
              <a:ext uri="{FF2B5EF4-FFF2-40B4-BE49-F238E27FC236}">
                <a16:creationId xmlns:a16="http://schemas.microsoft.com/office/drawing/2014/main" id="{3DDFEF73-E542-5B48-8A4D-4251DC1748D8}"/>
              </a:ext>
            </a:extLst>
          </p:cNvPr>
          <p:cNvPicPr>
            <a:picLocks noChangeAspect="1"/>
          </p:cNvPicPr>
          <p:nvPr/>
        </p:nvPicPr>
        <p:blipFill>
          <a:blip r:embed="rId4"/>
          <a:stretch>
            <a:fillRect/>
          </a:stretch>
        </p:blipFill>
        <p:spPr>
          <a:xfrm>
            <a:off x="12197848" y="8927511"/>
            <a:ext cx="3785252" cy="1966365"/>
          </a:xfrm>
          <a:prstGeom prst="rect">
            <a:avLst/>
          </a:prstGeom>
        </p:spPr>
      </p:pic>
      <p:pic>
        <p:nvPicPr>
          <p:cNvPr id="3" name="Picture 2">
            <a:extLst>
              <a:ext uri="{FF2B5EF4-FFF2-40B4-BE49-F238E27FC236}">
                <a16:creationId xmlns:a16="http://schemas.microsoft.com/office/drawing/2014/main" id="{126A76E6-3AAC-8F42-AEEA-64B21927F864}"/>
              </a:ext>
            </a:extLst>
          </p:cNvPr>
          <p:cNvPicPr>
            <a:picLocks noChangeAspect="1"/>
          </p:cNvPicPr>
          <p:nvPr/>
        </p:nvPicPr>
        <p:blipFill>
          <a:blip r:embed="rId5"/>
          <a:stretch>
            <a:fillRect/>
          </a:stretch>
        </p:blipFill>
        <p:spPr>
          <a:xfrm>
            <a:off x="238106" y="211651"/>
            <a:ext cx="2964412" cy="159231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C62A1-E959-2248-991D-E0AC759F476E}"/>
              </a:ext>
            </a:extLst>
          </p:cNvPr>
          <p:cNvSpPr>
            <a:spLocks noGrp="1"/>
          </p:cNvSpPr>
          <p:nvPr>
            <p:ph type="body" idx="1"/>
          </p:nvPr>
        </p:nvSpPr>
        <p:spPr>
          <a:xfrm>
            <a:off x="1388224" y="2873363"/>
            <a:ext cx="11521440" cy="5226073"/>
          </a:xfrm>
        </p:spPr>
        <p:txBody>
          <a:bodyPr/>
          <a:lstStyle/>
          <a:p>
            <a:pPr marL="800100" indent="-571500" algn="l">
              <a:buFont typeface="Arial" panose="020B0604020202020204" pitchFamily="34" charset="0"/>
              <a:buChar char="•"/>
            </a:pPr>
            <a:r>
              <a:rPr lang="en-US" sz="6000">
                <a:solidFill>
                  <a:schemeClr val="tx2">
                    <a:lumMod val="60000"/>
                    <a:lumOff val="40000"/>
                  </a:schemeClr>
                </a:solidFill>
              </a:rPr>
              <a:t>Background</a:t>
            </a:r>
          </a:p>
          <a:p>
            <a:pPr marL="800100" indent="-571500" algn="l">
              <a:buFont typeface="Arial" panose="020B0604020202020204" pitchFamily="34" charset="0"/>
              <a:buChar char="•"/>
            </a:pPr>
            <a:r>
              <a:rPr lang="en-US" sz="6000">
                <a:solidFill>
                  <a:schemeClr val="tx1">
                    <a:lumMod val="95000"/>
                    <a:lumOff val="5000"/>
                  </a:schemeClr>
                </a:solidFill>
              </a:rPr>
              <a:t>Motivation</a:t>
            </a:r>
          </a:p>
          <a:p>
            <a:pPr marL="800100" indent="-571500" algn="l">
              <a:buFont typeface="Arial" panose="020B0604020202020204" pitchFamily="34" charset="0"/>
              <a:buChar char="•"/>
            </a:pPr>
            <a:r>
              <a:rPr lang="en-US" sz="6000">
                <a:solidFill>
                  <a:schemeClr val="tx2">
                    <a:lumMod val="60000"/>
                    <a:lumOff val="40000"/>
                  </a:schemeClr>
                </a:solidFill>
              </a:rPr>
              <a:t>Design</a:t>
            </a:r>
          </a:p>
          <a:p>
            <a:pPr marL="800100" indent="-571500" algn="l">
              <a:buFont typeface="Arial" panose="020B0604020202020204" pitchFamily="34" charset="0"/>
              <a:buChar char="•"/>
            </a:pPr>
            <a:r>
              <a:rPr lang="en-US" sz="6000">
                <a:solidFill>
                  <a:schemeClr val="tx2">
                    <a:lumMod val="60000"/>
                    <a:lumOff val="40000"/>
                  </a:schemeClr>
                </a:solidFill>
              </a:rPr>
              <a:t>Evaluation</a:t>
            </a:r>
          </a:p>
          <a:p>
            <a:pPr marL="800100" indent="-571500" algn="l">
              <a:buFont typeface="Arial" panose="020B0604020202020204" pitchFamily="34" charset="0"/>
              <a:buChar char="•"/>
            </a:pPr>
            <a:r>
              <a:rPr lang="en-US" sz="6000">
                <a:solidFill>
                  <a:schemeClr val="tx2">
                    <a:lumMod val="60000"/>
                    <a:lumOff val="40000"/>
                  </a:schemeClr>
                </a:solidFill>
              </a:rPr>
              <a:t>Conclusion</a:t>
            </a:r>
          </a:p>
        </p:txBody>
      </p:sp>
      <p:sp>
        <p:nvSpPr>
          <p:cNvPr id="4" name="Slide Number Placeholder 3">
            <a:extLst>
              <a:ext uri="{FF2B5EF4-FFF2-40B4-BE49-F238E27FC236}">
                <a16:creationId xmlns:a16="http://schemas.microsoft.com/office/drawing/2014/main" id="{212B266B-1701-924B-B2D4-11DB472C3F0F}"/>
              </a:ext>
            </a:extLst>
          </p:cNvPr>
          <p:cNvSpPr>
            <a:spLocks noGrp="1"/>
          </p:cNvSpPr>
          <p:nvPr>
            <p:ph type="sldNum" idx="12"/>
          </p:nvPr>
        </p:nvSpPr>
        <p:spPr/>
        <p:txBody>
          <a:bodyPr/>
          <a:lstStyle/>
          <a:p>
            <a:fld id="{00000000-1234-1234-1234-123412341234}" type="slidenum">
              <a:rPr lang="en-US" smtClean="0"/>
              <a:pPr/>
              <a:t>10</a:t>
            </a:fld>
            <a:endParaRPr lang="en-US"/>
          </a:p>
        </p:txBody>
      </p:sp>
      <p:sp>
        <p:nvSpPr>
          <p:cNvPr id="8" name="Google Shape;47;p8">
            <a:extLst>
              <a:ext uri="{FF2B5EF4-FFF2-40B4-BE49-F238E27FC236}">
                <a16:creationId xmlns:a16="http://schemas.microsoft.com/office/drawing/2014/main" id="{0A3D96FD-0466-054F-90BB-E973C0FE9B5E}"/>
              </a:ext>
            </a:extLst>
          </p:cNvPr>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Outline</a:t>
            </a:r>
            <a:endParaRPr sz="6000" b="0" i="0" u="none" strike="noStrike" cap="none">
              <a:solidFill>
                <a:srgbClr val="000000"/>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460165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11</a:t>
            </a:fld>
            <a:endParaRPr/>
          </a:p>
        </p:txBody>
      </p:sp>
      <p:sp>
        <p:nvSpPr>
          <p:cNvPr id="8" name="Outline">
            <a:extLst>
              <a:ext uri="{FF2B5EF4-FFF2-40B4-BE49-F238E27FC236}">
                <a16:creationId xmlns:a16="http://schemas.microsoft.com/office/drawing/2014/main" id="{4A93BB00-4734-3A48-913A-D84A69EEFD2B}"/>
              </a:ext>
            </a:extLst>
          </p:cNvPr>
          <p:cNvSpPr txBox="1"/>
          <p:nvPr/>
        </p:nvSpPr>
        <p:spPr>
          <a:xfrm>
            <a:off x="872631" y="332536"/>
            <a:ext cx="14964994" cy="1252262"/>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lvl="0">
              <a:lnSpc>
                <a:spcPct val="140625"/>
              </a:lnSpc>
              <a:buSzPts val="6400"/>
            </a:pPr>
            <a:r>
              <a:rPr lang="en-US" sz="6000">
                <a:latin typeface="Gill Sans MT" panose="020B0502020104020203" pitchFamily="34" charset="0"/>
                <a:ea typeface="Gill Sans"/>
                <a:cs typeface="Gill Sans"/>
                <a:sym typeface="Gill Sans"/>
              </a:rPr>
              <a:t>File System Approaches Summary</a:t>
            </a:r>
            <a:endParaRPr lang="en-US" sz="6000" b="0">
              <a:latin typeface="Gill Sans MT" panose="020B0502020104020203" pitchFamily="34" charset="0"/>
              <a:ea typeface="Gill Sans"/>
              <a:cs typeface="Gill Sans"/>
              <a:sym typeface="Gill Sans"/>
            </a:endParaRPr>
          </a:p>
        </p:txBody>
      </p:sp>
      <p:graphicFrame>
        <p:nvGraphicFramePr>
          <p:cNvPr id="2" name="Table 1">
            <a:extLst>
              <a:ext uri="{FF2B5EF4-FFF2-40B4-BE49-F238E27FC236}">
                <a16:creationId xmlns:a16="http://schemas.microsoft.com/office/drawing/2014/main" id="{6A989DE4-3E8A-8547-B2EB-BD56AEA0EB92}"/>
              </a:ext>
            </a:extLst>
          </p:cNvPr>
          <p:cNvGraphicFramePr>
            <a:graphicFrameLocks noGrp="1"/>
          </p:cNvGraphicFramePr>
          <p:nvPr>
            <p:extLst>
              <p:ext uri="{D42A27DB-BD31-4B8C-83A1-F6EECF244321}">
                <p14:modId xmlns:p14="http://schemas.microsoft.com/office/powerpoint/2010/main" val="3112037647"/>
              </p:ext>
            </p:extLst>
          </p:nvPr>
        </p:nvGraphicFramePr>
        <p:xfrm>
          <a:off x="872631" y="2110632"/>
          <a:ext cx="11820984" cy="7063430"/>
        </p:xfrm>
        <a:graphic>
          <a:graphicData uri="http://schemas.openxmlformats.org/drawingml/2006/table">
            <a:tbl>
              <a:tblPr firstRow="1" bandRow="1">
                <a:tableStyleId>{5940675A-B579-460E-94D1-54222C63F5DA}</a:tableStyleId>
              </a:tblPr>
              <a:tblGrid>
                <a:gridCol w="2741426">
                  <a:extLst>
                    <a:ext uri="{9D8B030D-6E8A-4147-A177-3AD203B41FA5}">
                      <a16:colId xmlns:a16="http://schemas.microsoft.com/office/drawing/2014/main" val="3934564178"/>
                    </a:ext>
                  </a:extLst>
                </a:gridCol>
                <a:gridCol w="2460172">
                  <a:extLst>
                    <a:ext uri="{9D8B030D-6E8A-4147-A177-3AD203B41FA5}">
                      <a16:colId xmlns:a16="http://schemas.microsoft.com/office/drawing/2014/main" val="1312641064"/>
                    </a:ext>
                  </a:extLst>
                </a:gridCol>
                <a:gridCol w="1655064">
                  <a:extLst>
                    <a:ext uri="{9D8B030D-6E8A-4147-A177-3AD203B41FA5}">
                      <a16:colId xmlns:a16="http://schemas.microsoft.com/office/drawing/2014/main" val="2861776390"/>
                    </a:ext>
                  </a:extLst>
                </a:gridCol>
                <a:gridCol w="1654629">
                  <a:extLst>
                    <a:ext uri="{9D8B030D-6E8A-4147-A177-3AD203B41FA5}">
                      <a16:colId xmlns:a16="http://schemas.microsoft.com/office/drawing/2014/main" val="631560153"/>
                    </a:ext>
                  </a:extLst>
                </a:gridCol>
                <a:gridCol w="1655064">
                  <a:extLst>
                    <a:ext uri="{9D8B030D-6E8A-4147-A177-3AD203B41FA5}">
                      <a16:colId xmlns:a16="http://schemas.microsoft.com/office/drawing/2014/main" val="3369590655"/>
                    </a:ext>
                  </a:extLst>
                </a:gridCol>
                <a:gridCol w="1654629">
                  <a:extLst>
                    <a:ext uri="{9D8B030D-6E8A-4147-A177-3AD203B41FA5}">
                      <a16:colId xmlns:a16="http://schemas.microsoft.com/office/drawing/2014/main" val="2694328576"/>
                    </a:ext>
                  </a:extLst>
                </a:gridCol>
              </a:tblGrid>
              <a:tr h="2503898">
                <a:tc>
                  <a:txBody>
                    <a:bodyPr/>
                    <a:lstStyle/>
                    <a:p>
                      <a:pPr algn="ctr"/>
                      <a:r>
                        <a:rPr lang="en-US" sz="3200" b="0">
                          <a:latin typeface="Gill Sans MT" panose="020B0502020104020203" pitchFamily="34" charset="77"/>
                        </a:rPr>
                        <a:t>Classes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File </a:t>
                      </a:r>
                    </a:p>
                    <a:p>
                      <a:pPr algn="ctr"/>
                      <a:r>
                        <a:rPr lang="en-US" sz="3200" b="0">
                          <a:latin typeface="Gill Sans MT" panose="020B0502020104020203" pitchFamily="34" charset="77"/>
                        </a:rPr>
                        <a:t>System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Direct-Access</a:t>
                      </a: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Utilize Host CPU</a:t>
                      </a: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Utilize Storage CPU</a:t>
                      </a: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Fine-grained Concurrency</a:t>
                      </a: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28429628"/>
                  </a:ext>
                </a:extLst>
              </a:tr>
              <a:tr h="1139883">
                <a:tc>
                  <a:txBody>
                    <a:bodyPr/>
                    <a:lstStyle/>
                    <a:p>
                      <a:pPr algn="ctr"/>
                      <a:r>
                        <a:rPr lang="en-US" sz="3200" b="0">
                          <a:latin typeface="Gill Sans MT" panose="020B0502020104020203" pitchFamily="34" charset="77"/>
                        </a:rPr>
                        <a:t>Kernel-FS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ext4-DAX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09209188"/>
                  </a:ext>
                </a:extLst>
              </a:tr>
              <a:tr h="1139883">
                <a:tc>
                  <a:txBody>
                    <a:bodyPr/>
                    <a:lstStyle/>
                    <a:p>
                      <a:pPr algn="ctr"/>
                      <a:r>
                        <a:rPr lang="en-US" sz="3200" b="0">
                          <a:latin typeface="Gill Sans MT" panose="020B0502020104020203" pitchFamily="34" charset="77"/>
                        </a:rPr>
                        <a:t>User-FS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SplitFS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21039905"/>
                  </a:ext>
                </a:extLst>
              </a:tr>
              <a:tr h="1139883">
                <a:tc>
                  <a:txBody>
                    <a:bodyPr/>
                    <a:lstStyle/>
                    <a:p>
                      <a:pPr algn="ctr"/>
                      <a:r>
                        <a:rPr lang="en-US" sz="3200" b="0">
                          <a:latin typeface="Gill Sans MT" panose="020B0502020104020203" pitchFamily="34" charset="77"/>
                        </a:rPr>
                        <a:t>Firmware-FS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DevFS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8737760"/>
                  </a:ext>
                </a:extLst>
              </a:tr>
              <a:tr h="1139883">
                <a:tc>
                  <a:txBody>
                    <a:bodyPr/>
                    <a:lstStyle/>
                    <a:p>
                      <a:pPr algn="ctr"/>
                      <a:r>
                        <a:rPr lang="en-US" sz="3200" b="1">
                          <a:latin typeface="Gill Sans MT" panose="020B0502020104020203" pitchFamily="34" charset="77"/>
                        </a:rPr>
                        <a:t>Cross-FS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1">
                          <a:latin typeface="Gill Sans MT" panose="020B0502020104020203" pitchFamily="34" charset="77"/>
                        </a:rPr>
                        <a:t>CrossFS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7606074"/>
                  </a:ext>
                </a:extLst>
              </a:tr>
            </a:tbl>
          </a:graphicData>
        </a:graphic>
      </p:graphicFrame>
      <p:grpSp>
        <p:nvGrpSpPr>
          <p:cNvPr id="3" name="Group 2">
            <a:extLst>
              <a:ext uri="{FF2B5EF4-FFF2-40B4-BE49-F238E27FC236}">
                <a16:creationId xmlns:a16="http://schemas.microsoft.com/office/drawing/2014/main" id="{130C0117-C42F-E741-B623-8218C232D5F9}"/>
              </a:ext>
            </a:extLst>
          </p:cNvPr>
          <p:cNvGrpSpPr/>
          <p:nvPr/>
        </p:nvGrpSpPr>
        <p:grpSpPr>
          <a:xfrm>
            <a:off x="6566775" y="8154814"/>
            <a:ext cx="5874815" cy="902231"/>
            <a:chOff x="6790830" y="10064240"/>
            <a:chExt cx="5874815" cy="902231"/>
          </a:xfrm>
        </p:grpSpPr>
        <p:pic>
          <p:nvPicPr>
            <p:cNvPr id="11" name="Picture 10" descr="A picture containing businesscard&#10;&#10;Description automatically generated">
              <a:extLst>
                <a:ext uri="{FF2B5EF4-FFF2-40B4-BE49-F238E27FC236}">
                  <a16:creationId xmlns:a16="http://schemas.microsoft.com/office/drawing/2014/main" id="{F2C9044F-4B00-B243-B1B1-C506E84325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90830" y="10064242"/>
              <a:ext cx="902229" cy="902229"/>
            </a:xfrm>
            <a:prstGeom prst="rect">
              <a:avLst/>
            </a:prstGeom>
          </p:spPr>
        </p:pic>
        <p:pic>
          <p:nvPicPr>
            <p:cNvPr id="12" name="Picture 11" descr="A picture containing businesscard&#10;&#10;Description automatically generated">
              <a:extLst>
                <a:ext uri="{FF2B5EF4-FFF2-40B4-BE49-F238E27FC236}">
                  <a16:creationId xmlns:a16="http://schemas.microsoft.com/office/drawing/2014/main" id="{CCFC4825-21C9-4546-BE58-217AC403FE4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8472" y="10064241"/>
              <a:ext cx="902229" cy="902229"/>
            </a:xfrm>
            <a:prstGeom prst="rect">
              <a:avLst/>
            </a:prstGeom>
          </p:spPr>
        </p:pic>
        <p:pic>
          <p:nvPicPr>
            <p:cNvPr id="13" name="Picture 12" descr="A picture containing businesscard&#10;&#10;Description automatically generated">
              <a:extLst>
                <a:ext uri="{FF2B5EF4-FFF2-40B4-BE49-F238E27FC236}">
                  <a16:creationId xmlns:a16="http://schemas.microsoft.com/office/drawing/2014/main" id="{157E7EBA-C586-2A4F-8D44-B9FE39A9A14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88728" y="10064240"/>
              <a:ext cx="902229" cy="902229"/>
            </a:xfrm>
            <a:prstGeom prst="rect">
              <a:avLst/>
            </a:prstGeom>
          </p:spPr>
        </p:pic>
        <p:pic>
          <p:nvPicPr>
            <p:cNvPr id="14" name="Picture 13" descr="A picture containing businesscard&#10;&#10;Description automatically generated">
              <a:extLst>
                <a:ext uri="{FF2B5EF4-FFF2-40B4-BE49-F238E27FC236}">
                  <a16:creationId xmlns:a16="http://schemas.microsoft.com/office/drawing/2014/main" id="{3BEA736A-FCC5-3E46-BB9F-42630DB6C18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763416" y="10064240"/>
              <a:ext cx="902229" cy="902229"/>
            </a:xfrm>
            <a:prstGeom prst="rect">
              <a:avLst/>
            </a:prstGeom>
          </p:spPr>
        </p:pic>
      </p:grpSp>
      <p:grpSp>
        <p:nvGrpSpPr>
          <p:cNvPr id="4" name="Group 3">
            <a:extLst>
              <a:ext uri="{FF2B5EF4-FFF2-40B4-BE49-F238E27FC236}">
                <a16:creationId xmlns:a16="http://schemas.microsoft.com/office/drawing/2014/main" id="{32550267-C63C-6943-B8B7-747DE6ED1378}"/>
              </a:ext>
            </a:extLst>
          </p:cNvPr>
          <p:cNvGrpSpPr/>
          <p:nvPr/>
        </p:nvGrpSpPr>
        <p:grpSpPr>
          <a:xfrm>
            <a:off x="6566775" y="6996932"/>
            <a:ext cx="5780616" cy="951138"/>
            <a:chOff x="6735411" y="9946410"/>
            <a:chExt cx="5780616" cy="951138"/>
          </a:xfrm>
        </p:grpSpPr>
        <p:pic>
          <p:nvPicPr>
            <p:cNvPr id="20" name="Picture 19" descr="A picture containing businesscard&#10;&#10;Description automatically generated">
              <a:extLst>
                <a:ext uri="{FF2B5EF4-FFF2-40B4-BE49-F238E27FC236}">
                  <a16:creationId xmlns:a16="http://schemas.microsoft.com/office/drawing/2014/main" id="{4842FD2D-174B-9245-94C6-5B144EFC84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35411" y="9975514"/>
              <a:ext cx="902229" cy="902229"/>
            </a:xfrm>
            <a:prstGeom prst="rect">
              <a:avLst/>
            </a:prstGeom>
          </p:spPr>
        </p:pic>
        <p:sp>
          <p:nvSpPr>
            <p:cNvPr id="21" name="Multiplication Sign 23">
              <a:extLst>
                <a:ext uri="{FF2B5EF4-FFF2-40B4-BE49-F238E27FC236}">
                  <a16:creationId xmlns:a16="http://schemas.microsoft.com/office/drawing/2014/main" id="{0ADE3E4B-E414-A347-B840-9015F4FE2FBB}"/>
                </a:ext>
              </a:extLst>
            </p:cNvPr>
            <p:cNvSpPr/>
            <p:nvPr/>
          </p:nvSpPr>
          <p:spPr>
            <a:xfrm>
              <a:off x="8274837" y="9966215"/>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pic>
          <p:nvPicPr>
            <p:cNvPr id="22" name="Picture 21" descr="A picture containing businesscard&#10;&#10;Description automatically generated">
              <a:extLst>
                <a:ext uri="{FF2B5EF4-FFF2-40B4-BE49-F238E27FC236}">
                  <a16:creationId xmlns:a16="http://schemas.microsoft.com/office/drawing/2014/main" id="{C8D883F7-A95E-E84B-BCF0-5E932039368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33310" y="9986247"/>
              <a:ext cx="902229" cy="902229"/>
            </a:xfrm>
            <a:prstGeom prst="rect">
              <a:avLst/>
            </a:prstGeom>
          </p:spPr>
        </p:pic>
        <p:sp>
          <p:nvSpPr>
            <p:cNvPr id="24" name="Multiplication Sign 23">
              <a:extLst>
                <a:ext uri="{FF2B5EF4-FFF2-40B4-BE49-F238E27FC236}">
                  <a16:creationId xmlns:a16="http://schemas.microsoft.com/office/drawing/2014/main" id="{2B21F6C3-FB3D-8A41-951E-83B94F55439C}"/>
                </a:ext>
              </a:extLst>
            </p:cNvPr>
            <p:cNvSpPr/>
            <p:nvPr/>
          </p:nvSpPr>
          <p:spPr>
            <a:xfrm>
              <a:off x="11613798" y="9946410"/>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grpSp>
      <p:grpSp>
        <p:nvGrpSpPr>
          <p:cNvPr id="6" name="Group 5">
            <a:extLst>
              <a:ext uri="{FF2B5EF4-FFF2-40B4-BE49-F238E27FC236}">
                <a16:creationId xmlns:a16="http://schemas.microsoft.com/office/drawing/2014/main" id="{EA731DE6-E23A-9D46-BE48-2868FCFF14BF}"/>
              </a:ext>
            </a:extLst>
          </p:cNvPr>
          <p:cNvGrpSpPr/>
          <p:nvPr/>
        </p:nvGrpSpPr>
        <p:grpSpPr>
          <a:xfrm>
            <a:off x="6570583" y="5861457"/>
            <a:ext cx="5776808" cy="945983"/>
            <a:chOff x="6862234" y="10124732"/>
            <a:chExt cx="5776808" cy="945983"/>
          </a:xfrm>
        </p:grpSpPr>
        <p:sp>
          <p:nvSpPr>
            <p:cNvPr id="26" name="Multiplication Sign 23">
              <a:extLst>
                <a:ext uri="{FF2B5EF4-FFF2-40B4-BE49-F238E27FC236}">
                  <a16:creationId xmlns:a16="http://schemas.microsoft.com/office/drawing/2014/main" id="{7ACEE8EA-9D6D-C049-892D-3A1B4974C927}"/>
                </a:ext>
              </a:extLst>
            </p:cNvPr>
            <p:cNvSpPr/>
            <p:nvPr/>
          </p:nvSpPr>
          <p:spPr>
            <a:xfrm>
              <a:off x="11736813" y="10136153"/>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pic>
          <p:nvPicPr>
            <p:cNvPr id="27" name="Picture 26" descr="A picture containing businesscard&#10;&#10;Description automatically generated">
              <a:extLst>
                <a:ext uri="{FF2B5EF4-FFF2-40B4-BE49-F238E27FC236}">
                  <a16:creationId xmlns:a16="http://schemas.microsoft.com/office/drawing/2014/main" id="{CA5B0CBA-5C3A-4244-9686-876DCDC1975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99774" y="10168486"/>
              <a:ext cx="902229" cy="902229"/>
            </a:xfrm>
            <a:prstGeom prst="rect">
              <a:avLst/>
            </a:prstGeom>
          </p:spPr>
        </p:pic>
        <p:sp>
          <p:nvSpPr>
            <p:cNvPr id="28" name="Multiplication Sign 23">
              <a:extLst>
                <a:ext uri="{FF2B5EF4-FFF2-40B4-BE49-F238E27FC236}">
                  <a16:creationId xmlns:a16="http://schemas.microsoft.com/office/drawing/2014/main" id="{724CD467-57C6-BD49-8D14-2F3BADFAD65C}"/>
                </a:ext>
              </a:extLst>
            </p:cNvPr>
            <p:cNvSpPr/>
            <p:nvPr/>
          </p:nvSpPr>
          <p:spPr>
            <a:xfrm>
              <a:off x="10106177" y="10124732"/>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31" name="Oval 30">
              <a:extLst>
                <a:ext uri="{FF2B5EF4-FFF2-40B4-BE49-F238E27FC236}">
                  <a16:creationId xmlns:a16="http://schemas.microsoft.com/office/drawing/2014/main" id="{E059507C-ED39-2E4A-887C-C72580CA1331}"/>
                </a:ext>
              </a:extLst>
            </p:cNvPr>
            <p:cNvSpPr/>
            <p:nvPr/>
          </p:nvSpPr>
          <p:spPr>
            <a:xfrm>
              <a:off x="6862234" y="10270125"/>
              <a:ext cx="675406" cy="672889"/>
            </a:xfrm>
            <a:prstGeom prst="ellipse">
              <a:avLst/>
            </a:prstGeom>
            <a:solidFill>
              <a:srgbClr val="FFFF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grpSp>
      <p:grpSp>
        <p:nvGrpSpPr>
          <p:cNvPr id="32" name="Group 31">
            <a:extLst>
              <a:ext uri="{FF2B5EF4-FFF2-40B4-BE49-F238E27FC236}">
                <a16:creationId xmlns:a16="http://schemas.microsoft.com/office/drawing/2014/main" id="{9F5B286C-4544-E54E-841D-C70602A35C28}"/>
              </a:ext>
            </a:extLst>
          </p:cNvPr>
          <p:cNvGrpSpPr/>
          <p:nvPr/>
        </p:nvGrpSpPr>
        <p:grpSpPr>
          <a:xfrm>
            <a:off x="6448094" y="4741923"/>
            <a:ext cx="5884748" cy="952490"/>
            <a:chOff x="6735410" y="10099638"/>
            <a:chExt cx="5884748" cy="952490"/>
          </a:xfrm>
        </p:grpSpPr>
        <p:sp>
          <p:nvSpPr>
            <p:cNvPr id="29" name="Multiplication Sign 23">
              <a:extLst>
                <a:ext uri="{FF2B5EF4-FFF2-40B4-BE49-F238E27FC236}">
                  <a16:creationId xmlns:a16="http://schemas.microsoft.com/office/drawing/2014/main" id="{2BE020E0-308B-5847-955F-815AD9658863}"/>
                </a:ext>
              </a:extLst>
            </p:cNvPr>
            <p:cNvSpPr/>
            <p:nvPr/>
          </p:nvSpPr>
          <p:spPr>
            <a:xfrm>
              <a:off x="6735410" y="10120795"/>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pic>
          <p:nvPicPr>
            <p:cNvPr id="30" name="Picture 29" descr="A picture containing businesscard&#10;&#10;Description automatically generated">
              <a:extLst>
                <a:ext uri="{FF2B5EF4-FFF2-40B4-BE49-F238E27FC236}">
                  <a16:creationId xmlns:a16="http://schemas.microsoft.com/office/drawing/2014/main" id="{189752C8-DF89-454C-8E46-14B78BECF8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66049" y="10117806"/>
              <a:ext cx="902229" cy="902229"/>
            </a:xfrm>
            <a:prstGeom prst="rect">
              <a:avLst/>
            </a:prstGeom>
          </p:spPr>
        </p:pic>
        <p:sp>
          <p:nvSpPr>
            <p:cNvPr id="33" name="Multiplication Sign 23">
              <a:extLst>
                <a:ext uri="{FF2B5EF4-FFF2-40B4-BE49-F238E27FC236}">
                  <a16:creationId xmlns:a16="http://schemas.microsoft.com/office/drawing/2014/main" id="{D27E314D-EEE3-EE4B-9348-A50881BEBCD8}"/>
                </a:ext>
              </a:extLst>
            </p:cNvPr>
            <p:cNvSpPr/>
            <p:nvPr/>
          </p:nvSpPr>
          <p:spPr>
            <a:xfrm>
              <a:off x="10059739" y="10106976"/>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34" name="Multiplication Sign 23">
              <a:extLst>
                <a:ext uri="{FF2B5EF4-FFF2-40B4-BE49-F238E27FC236}">
                  <a16:creationId xmlns:a16="http://schemas.microsoft.com/office/drawing/2014/main" id="{1C1440F4-8234-E54F-9CB7-816409E20836}"/>
                </a:ext>
              </a:extLst>
            </p:cNvPr>
            <p:cNvSpPr/>
            <p:nvPr/>
          </p:nvSpPr>
          <p:spPr>
            <a:xfrm>
              <a:off x="11717929" y="10099638"/>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grpSp>
      <p:sp>
        <p:nvSpPr>
          <p:cNvPr id="36" name="Rounded Rectangular Callout 35">
            <a:extLst>
              <a:ext uri="{FF2B5EF4-FFF2-40B4-BE49-F238E27FC236}">
                <a16:creationId xmlns:a16="http://schemas.microsoft.com/office/drawing/2014/main" id="{888D33A8-11D9-6C40-BD33-1A961BC029EF}"/>
              </a:ext>
            </a:extLst>
          </p:cNvPr>
          <p:cNvSpPr/>
          <p:nvPr/>
        </p:nvSpPr>
        <p:spPr>
          <a:xfrm>
            <a:off x="13149944" y="5968173"/>
            <a:ext cx="2756495" cy="1919742"/>
          </a:xfrm>
          <a:prstGeom prst="wedgeRoundRectCallout">
            <a:avLst>
              <a:gd name="adj1" fmla="val -35570"/>
              <a:gd name="adj2" fmla="val 84561"/>
              <a:gd name="adj3" fmla="val 16667"/>
            </a:avLst>
          </a:prstGeom>
          <a:noFill/>
          <a:ln w="349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a:solidFill>
                  <a:schemeClr val="tx1"/>
                </a:solidFill>
                <a:latin typeface="Gill Sans MT" panose="020B0502020104020203" pitchFamily="34" charset="77"/>
              </a:rPr>
              <a:t>Ideal for achieving higher performance</a:t>
            </a:r>
          </a:p>
        </p:txBody>
      </p:sp>
      <p:sp>
        <p:nvSpPr>
          <p:cNvPr id="35" name="Oval 34">
            <a:extLst>
              <a:ext uri="{FF2B5EF4-FFF2-40B4-BE49-F238E27FC236}">
                <a16:creationId xmlns:a16="http://schemas.microsoft.com/office/drawing/2014/main" id="{CA7D0C5A-C4B5-C443-AAEC-A7C22ACA2551}"/>
              </a:ext>
            </a:extLst>
          </p:cNvPr>
          <p:cNvSpPr/>
          <p:nvPr/>
        </p:nvSpPr>
        <p:spPr>
          <a:xfrm>
            <a:off x="747910" y="8047152"/>
            <a:ext cx="12402034" cy="1126910"/>
          </a:xfrm>
          <a:prstGeom prst="ellipse">
            <a:avLst/>
          </a:prstGeom>
          <a:noFill/>
          <a:ln w="349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C5CFA6A4-E9E5-BC4E-B1D1-65B5D10751DA}"/>
              </a:ext>
            </a:extLst>
          </p:cNvPr>
          <p:cNvSpPr txBox="1"/>
          <p:nvPr/>
        </p:nvSpPr>
        <p:spPr>
          <a:xfrm>
            <a:off x="9473658" y="9748315"/>
            <a:ext cx="6363968" cy="584775"/>
          </a:xfrm>
          <a:prstGeom prst="rect">
            <a:avLst/>
          </a:prstGeom>
          <a:noFill/>
        </p:spPr>
        <p:txBody>
          <a:bodyPr wrap="square" rtlCol="0">
            <a:spAutoFit/>
          </a:bodyPr>
          <a:lstStyle/>
          <a:p>
            <a:r>
              <a:rPr lang="en-US" sz="3200" i="1">
                <a:latin typeface="Gill Sans MT" panose="020B0502020104020203" pitchFamily="34" charset="77"/>
              </a:rPr>
              <a:t>More file systems discussed in the paper</a:t>
            </a:r>
          </a:p>
        </p:txBody>
      </p:sp>
      <p:grpSp>
        <p:nvGrpSpPr>
          <p:cNvPr id="5" name="Group 4">
            <a:extLst>
              <a:ext uri="{FF2B5EF4-FFF2-40B4-BE49-F238E27FC236}">
                <a16:creationId xmlns:a16="http://schemas.microsoft.com/office/drawing/2014/main" id="{E46307A5-7B89-E545-ADC8-AE094CF4BD0A}"/>
              </a:ext>
            </a:extLst>
          </p:cNvPr>
          <p:cNvGrpSpPr/>
          <p:nvPr/>
        </p:nvGrpSpPr>
        <p:grpSpPr>
          <a:xfrm>
            <a:off x="12909466" y="2185199"/>
            <a:ext cx="3308204" cy="2184436"/>
            <a:chOff x="12909466" y="2185199"/>
            <a:chExt cx="3308204" cy="2184436"/>
          </a:xfrm>
        </p:grpSpPr>
        <p:sp>
          <p:nvSpPr>
            <p:cNvPr id="7" name="TextBox 6">
              <a:extLst>
                <a:ext uri="{FF2B5EF4-FFF2-40B4-BE49-F238E27FC236}">
                  <a16:creationId xmlns:a16="http://schemas.microsoft.com/office/drawing/2014/main" id="{E9EB8E61-AFFE-F04B-8748-CEDB5A5204DC}"/>
                </a:ext>
              </a:extLst>
            </p:cNvPr>
            <p:cNvSpPr txBox="1"/>
            <p:nvPr/>
          </p:nvSpPr>
          <p:spPr>
            <a:xfrm>
              <a:off x="15140763" y="3593805"/>
              <a:ext cx="184731" cy="307777"/>
            </a:xfrm>
            <a:prstGeom prst="rect">
              <a:avLst/>
            </a:prstGeom>
            <a:noFill/>
          </p:spPr>
          <p:txBody>
            <a:bodyPr wrap="none" rtlCol="0">
              <a:spAutoFit/>
            </a:bodyPr>
            <a:lstStyle/>
            <a:p>
              <a:endParaRPr lang="en-US"/>
            </a:p>
          </p:txBody>
        </p:sp>
        <p:sp>
          <p:nvSpPr>
            <p:cNvPr id="37" name="Oval 36">
              <a:extLst>
                <a:ext uri="{FF2B5EF4-FFF2-40B4-BE49-F238E27FC236}">
                  <a16:creationId xmlns:a16="http://schemas.microsoft.com/office/drawing/2014/main" id="{BC622E38-34A4-4E45-95E8-B19985070C3D}"/>
                </a:ext>
              </a:extLst>
            </p:cNvPr>
            <p:cNvSpPr/>
            <p:nvPr/>
          </p:nvSpPr>
          <p:spPr>
            <a:xfrm>
              <a:off x="13009608" y="3135172"/>
              <a:ext cx="312729" cy="311564"/>
            </a:xfrm>
            <a:prstGeom prst="ellipse">
              <a:avLst/>
            </a:prstGeom>
            <a:solidFill>
              <a:srgbClr val="FFFF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pic>
          <p:nvPicPr>
            <p:cNvPr id="39" name="Picture 38" descr="A picture containing businesscard&#10;&#10;Description automatically generated">
              <a:extLst>
                <a:ext uri="{FF2B5EF4-FFF2-40B4-BE49-F238E27FC236}">
                  <a16:creationId xmlns:a16="http://schemas.microsoft.com/office/drawing/2014/main" id="{7F795AF5-8C72-A049-BC3A-6A99023D7A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26859" y="2238473"/>
              <a:ext cx="478228" cy="478228"/>
            </a:xfrm>
            <a:prstGeom prst="rect">
              <a:avLst/>
            </a:prstGeom>
          </p:spPr>
        </p:pic>
        <p:sp>
          <p:nvSpPr>
            <p:cNvPr id="40" name="Multiplication Sign 23">
              <a:extLst>
                <a:ext uri="{FF2B5EF4-FFF2-40B4-BE49-F238E27FC236}">
                  <a16:creationId xmlns:a16="http://schemas.microsoft.com/office/drawing/2014/main" id="{9D39BB74-60DA-1E43-8F3D-93F5E164D2FC}"/>
                </a:ext>
              </a:extLst>
            </p:cNvPr>
            <p:cNvSpPr/>
            <p:nvPr/>
          </p:nvSpPr>
          <p:spPr>
            <a:xfrm>
              <a:off x="12909466" y="3812468"/>
              <a:ext cx="513011" cy="529560"/>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41" name="TextBox 40">
              <a:extLst>
                <a:ext uri="{FF2B5EF4-FFF2-40B4-BE49-F238E27FC236}">
                  <a16:creationId xmlns:a16="http://schemas.microsoft.com/office/drawing/2014/main" id="{E349410A-BA14-5B44-B767-D67570AAAFE3}"/>
                </a:ext>
              </a:extLst>
            </p:cNvPr>
            <p:cNvSpPr txBox="1"/>
            <p:nvPr/>
          </p:nvSpPr>
          <p:spPr>
            <a:xfrm>
              <a:off x="13461175" y="2185199"/>
              <a:ext cx="1258441" cy="584775"/>
            </a:xfrm>
            <a:prstGeom prst="rect">
              <a:avLst/>
            </a:prstGeom>
            <a:noFill/>
          </p:spPr>
          <p:txBody>
            <a:bodyPr wrap="square" rtlCol="0">
              <a:spAutoFit/>
            </a:bodyPr>
            <a:lstStyle/>
            <a:p>
              <a:r>
                <a:rPr lang="en-US" sz="3200">
                  <a:latin typeface="Gill Sans MT" panose="020B0502020104020203" pitchFamily="34" charset="77"/>
                </a:rPr>
                <a:t>Satisfy</a:t>
              </a:r>
            </a:p>
          </p:txBody>
        </p:sp>
        <p:sp>
          <p:nvSpPr>
            <p:cNvPr id="42" name="TextBox 41">
              <a:extLst>
                <a:ext uri="{FF2B5EF4-FFF2-40B4-BE49-F238E27FC236}">
                  <a16:creationId xmlns:a16="http://schemas.microsoft.com/office/drawing/2014/main" id="{B73A75DB-8BEA-474F-9CAD-59AC260F6FE5}"/>
                </a:ext>
              </a:extLst>
            </p:cNvPr>
            <p:cNvSpPr txBox="1"/>
            <p:nvPr/>
          </p:nvSpPr>
          <p:spPr>
            <a:xfrm>
              <a:off x="13490581" y="3784860"/>
              <a:ext cx="1977511" cy="584775"/>
            </a:xfrm>
            <a:prstGeom prst="rect">
              <a:avLst/>
            </a:prstGeom>
            <a:noFill/>
          </p:spPr>
          <p:txBody>
            <a:bodyPr wrap="square" rtlCol="0">
              <a:spAutoFit/>
            </a:bodyPr>
            <a:lstStyle/>
            <a:p>
              <a:r>
                <a:rPr lang="en-US" sz="3200">
                  <a:latin typeface="Gill Sans MT" panose="020B0502020104020203" pitchFamily="34" charset="77"/>
                </a:rPr>
                <a:t>Not satisfy</a:t>
              </a:r>
            </a:p>
          </p:txBody>
        </p:sp>
        <p:sp>
          <p:nvSpPr>
            <p:cNvPr id="44" name="TextBox 43">
              <a:extLst>
                <a:ext uri="{FF2B5EF4-FFF2-40B4-BE49-F238E27FC236}">
                  <a16:creationId xmlns:a16="http://schemas.microsoft.com/office/drawing/2014/main" id="{A012A4FF-CE8C-E344-B3E9-012B48F41996}"/>
                </a:ext>
              </a:extLst>
            </p:cNvPr>
            <p:cNvSpPr txBox="1"/>
            <p:nvPr/>
          </p:nvSpPr>
          <p:spPr>
            <a:xfrm>
              <a:off x="13461175" y="2998566"/>
              <a:ext cx="2756495" cy="584775"/>
            </a:xfrm>
            <a:prstGeom prst="rect">
              <a:avLst/>
            </a:prstGeom>
            <a:noFill/>
          </p:spPr>
          <p:txBody>
            <a:bodyPr wrap="square" rtlCol="0">
              <a:spAutoFit/>
            </a:bodyPr>
            <a:lstStyle/>
            <a:p>
              <a:r>
                <a:rPr lang="en-US" sz="3200">
                  <a:latin typeface="Gill Sans MT" panose="020B0502020104020203" pitchFamily="34" charset="77"/>
                </a:rPr>
                <a:t>Partially satisfy</a:t>
              </a:r>
            </a:p>
          </p:txBody>
        </p:sp>
      </p:grpSp>
    </p:spTree>
    <p:extLst>
      <p:ext uri="{BB962C8B-B14F-4D97-AF65-F5344CB8AC3E}">
        <p14:creationId xmlns:p14="http://schemas.microsoft.com/office/powerpoint/2010/main" val="848154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Slide Number Placeholder 39" descr=" 40"/>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12</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17" name="Rectangle 16" descr=" 36">
            <a:extLst>
              <a:ext uri="{FF2B5EF4-FFF2-40B4-BE49-F238E27FC236}">
                <a16:creationId xmlns:a16="http://schemas.microsoft.com/office/drawing/2014/main" id="{891A4C36-623C-8E46-B9D6-F4F325D5612A}"/>
              </a:ext>
            </a:extLst>
          </p:cNvPr>
          <p:cNvSpPr/>
          <p:nvPr/>
        </p:nvSpPr>
        <p:spPr>
          <a:xfrm>
            <a:off x="3952194" y="4908424"/>
            <a:ext cx="7764740" cy="2642645"/>
          </a:xfrm>
          <a:prstGeom prst="rect">
            <a:avLst/>
          </a:prstGeom>
          <a:noFill/>
          <a:ln w="25400" cap="flat">
            <a:solidFill>
              <a:schemeClr val="accent4">
                <a:lumMod val="75000"/>
              </a:schemeClr>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16" name="TextBox 15" descr=" 48">
            <a:extLst>
              <a:ext uri="{FF2B5EF4-FFF2-40B4-BE49-F238E27FC236}">
                <a16:creationId xmlns:a16="http://schemas.microsoft.com/office/drawing/2014/main" id="{F18D2B69-0540-3B45-87AE-7D7AB875DBE9}"/>
              </a:ext>
            </a:extLst>
          </p:cNvPr>
          <p:cNvSpPr txBox="1"/>
          <p:nvPr/>
        </p:nvSpPr>
        <p:spPr>
          <a:xfrm>
            <a:off x="1238218" y="5848924"/>
            <a:ext cx="252929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accent4">
                    <a:lumMod val="75000"/>
                  </a:schemeClr>
                </a:solidFill>
                <a:effectLst/>
                <a:uLnTx/>
                <a:uFillTx/>
                <a:latin typeface="Gill Sans MT" panose="020B0502020104020203"/>
                <a:cs typeface="Helvetica"/>
                <a:sym typeface="Helvetica"/>
              </a:rPr>
              <a:t>File System</a:t>
            </a:r>
          </a:p>
        </p:txBody>
      </p:sp>
      <p:grpSp>
        <p:nvGrpSpPr>
          <p:cNvPr id="18" name="Group 17" descr=" 2">
            <a:extLst>
              <a:ext uri="{FF2B5EF4-FFF2-40B4-BE49-F238E27FC236}">
                <a16:creationId xmlns:a16="http://schemas.microsoft.com/office/drawing/2014/main" id="{E50E85CF-AD88-ED4A-B96B-849E710567FA}"/>
              </a:ext>
            </a:extLst>
          </p:cNvPr>
          <p:cNvGrpSpPr/>
          <p:nvPr/>
        </p:nvGrpSpPr>
        <p:grpSpPr>
          <a:xfrm>
            <a:off x="1409960" y="8538846"/>
            <a:ext cx="2185813" cy="1684562"/>
            <a:chOff x="1111189" y="8042646"/>
            <a:chExt cx="2529298" cy="2017088"/>
          </a:xfrm>
        </p:grpSpPr>
        <p:pic>
          <p:nvPicPr>
            <p:cNvPr id="19" name="Picture 18">
              <a:extLst>
                <a:ext uri="{FF2B5EF4-FFF2-40B4-BE49-F238E27FC236}">
                  <a16:creationId xmlns:a16="http://schemas.microsoft.com/office/drawing/2014/main" id="{B09BA851-3BD0-F74C-BD50-0D75A6638D9E}"/>
                </a:ext>
              </a:extLst>
            </p:cNvPr>
            <p:cNvPicPr>
              <a:picLocks noChangeAspect="1"/>
            </p:cNvPicPr>
            <p:nvPr/>
          </p:nvPicPr>
          <p:blipFill>
            <a:blip r:embed="rId2"/>
            <a:stretch>
              <a:fillRect/>
            </a:stretch>
          </p:blipFill>
          <p:spPr>
            <a:xfrm>
              <a:off x="1446457" y="8042646"/>
              <a:ext cx="1459116" cy="1459115"/>
            </a:xfrm>
            <a:prstGeom prst="rect">
              <a:avLst/>
            </a:prstGeom>
          </p:spPr>
        </p:pic>
        <p:sp>
          <p:nvSpPr>
            <p:cNvPr id="20" name="TextBox 19">
              <a:extLst>
                <a:ext uri="{FF2B5EF4-FFF2-40B4-BE49-F238E27FC236}">
                  <a16:creationId xmlns:a16="http://schemas.microsoft.com/office/drawing/2014/main" id="{BAB40591-B18E-3B40-85EA-C1CF0DA0FCEA}"/>
                </a:ext>
              </a:extLst>
            </p:cNvPr>
            <p:cNvSpPr txBox="1"/>
            <p:nvPr/>
          </p:nvSpPr>
          <p:spPr>
            <a:xfrm>
              <a:off x="1111189" y="9469322"/>
              <a:ext cx="2529298" cy="5904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chemeClr val="tx1"/>
                  </a:solidFill>
                  <a:effectLst/>
                  <a:uLnTx/>
                  <a:uFillTx/>
                  <a:latin typeface="Gill Sans MT" panose="020B0502020104020203"/>
                  <a:cs typeface="Helvetica"/>
                  <a:sym typeface="Helvetica"/>
                </a:rPr>
                <a:t>Shared file</a:t>
              </a:r>
            </a:p>
          </p:txBody>
        </p:sp>
      </p:grpSp>
      <p:grpSp>
        <p:nvGrpSpPr>
          <p:cNvPr id="21" name="Group 20" descr=" 73">
            <a:extLst>
              <a:ext uri="{FF2B5EF4-FFF2-40B4-BE49-F238E27FC236}">
                <a16:creationId xmlns:a16="http://schemas.microsoft.com/office/drawing/2014/main" id="{7F961772-1F0D-8342-A611-B26C527C3AB8}"/>
              </a:ext>
            </a:extLst>
          </p:cNvPr>
          <p:cNvGrpSpPr/>
          <p:nvPr/>
        </p:nvGrpSpPr>
        <p:grpSpPr>
          <a:xfrm>
            <a:off x="3952195" y="8848030"/>
            <a:ext cx="7764740" cy="1230325"/>
            <a:chOff x="3723595" y="8485506"/>
            <a:chExt cx="7764740" cy="1230325"/>
          </a:xfrm>
        </p:grpSpPr>
        <p:sp>
          <p:nvSpPr>
            <p:cNvPr id="22" name="Rectangle 21">
              <a:extLst>
                <a:ext uri="{FF2B5EF4-FFF2-40B4-BE49-F238E27FC236}">
                  <a16:creationId xmlns:a16="http://schemas.microsoft.com/office/drawing/2014/main" id="{2A9BAA4E-440A-8246-9329-1F26ED696F35}"/>
                </a:ext>
              </a:extLst>
            </p:cNvPr>
            <p:cNvSpPr/>
            <p:nvPr/>
          </p:nvSpPr>
          <p:spPr>
            <a:xfrm>
              <a:off x="3723595" y="8485506"/>
              <a:ext cx="7764740" cy="1218573"/>
            </a:xfrm>
            <a:prstGeom prst="rect">
              <a:avLst/>
            </a:prstGeom>
            <a:solidFill>
              <a:srgbClr val="FFFFFF"/>
            </a:solidFill>
            <a:ln w="381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23" name="Straight Connector 22">
              <a:extLst>
                <a:ext uri="{FF2B5EF4-FFF2-40B4-BE49-F238E27FC236}">
                  <a16:creationId xmlns:a16="http://schemas.microsoft.com/office/drawing/2014/main" id="{A3D0B461-D397-FF4D-AE46-C6CE1C11C232}"/>
                </a:ext>
              </a:extLst>
            </p:cNvPr>
            <p:cNvCxnSpPr>
              <a:cxnSpLocks/>
            </p:cNvCxnSpPr>
            <p:nvPr/>
          </p:nvCxnSpPr>
          <p:spPr>
            <a:xfrm>
              <a:off x="527434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7C37D98-40FA-AA42-A92A-C90B0072FEF8}"/>
                </a:ext>
              </a:extLst>
            </p:cNvPr>
            <p:cNvCxnSpPr>
              <a:cxnSpLocks/>
            </p:cNvCxnSpPr>
            <p:nvPr/>
          </p:nvCxnSpPr>
          <p:spPr>
            <a:xfrm>
              <a:off x="679372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7A054098-60F6-344C-9852-E34068E0697F}"/>
                </a:ext>
              </a:extLst>
            </p:cNvPr>
            <p:cNvCxnSpPr>
              <a:cxnSpLocks/>
            </p:cNvCxnSpPr>
            <p:nvPr/>
          </p:nvCxnSpPr>
          <p:spPr>
            <a:xfrm>
              <a:off x="8355128"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2C1AD15E-A5FC-AE4E-B675-3ADE929D23BD}"/>
                </a:ext>
              </a:extLst>
            </p:cNvPr>
            <p:cNvCxnSpPr>
              <a:cxnSpLocks/>
            </p:cNvCxnSpPr>
            <p:nvPr/>
          </p:nvCxnSpPr>
          <p:spPr>
            <a:xfrm>
              <a:off x="9990592" y="8497258"/>
              <a:ext cx="0" cy="1218573"/>
            </a:xfrm>
            <a:prstGeom prst="line">
              <a:avLst/>
            </a:prstGeom>
            <a:ln w="38100"/>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889B9DFD-2304-004A-BA98-63D58C225846}"/>
                </a:ext>
              </a:extLst>
            </p:cNvPr>
            <p:cNvSpPr txBox="1"/>
            <p:nvPr/>
          </p:nvSpPr>
          <p:spPr>
            <a:xfrm>
              <a:off x="3881256" y="8866946"/>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1</a:t>
              </a:r>
            </a:p>
          </p:txBody>
        </p:sp>
        <p:sp>
          <p:nvSpPr>
            <p:cNvPr id="28" name="TextBox 27">
              <a:extLst>
                <a:ext uri="{FF2B5EF4-FFF2-40B4-BE49-F238E27FC236}">
                  <a16:creationId xmlns:a16="http://schemas.microsoft.com/office/drawing/2014/main" id="{4AB71502-B9B9-C049-9A56-EEC1048E334D}"/>
                </a:ext>
              </a:extLst>
            </p:cNvPr>
            <p:cNvSpPr txBox="1"/>
            <p:nvPr/>
          </p:nvSpPr>
          <p:spPr>
            <a:xfrm>
              <a:off x="5384897" y="8865395"/>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2</a:t>
              </a:r>
            </a:p>
          </p:txBody>
        </p:sp>
        <p:sp>
          <p:nvSpPr>
            <p:cNvPr id="29" name="TextBox 28">
              <a:extLst>
                <a:ext uri="{FF2B5EF4-FFF2-40B4-BE49-F238E27FC236}">
                  <a16:creationId xmlns:a16="http://schemas.microsoft.com/office/drawing/2014/main" id="{1B213C6A-FFAC-0C4B-9BBA-E9BC95E858D3}"/>
                </a:ext>
              </a:extLst>
            </p:cNvPr>
            <p:cNvSpPr txBox="1"/>
            <p:nvPr/>
          </p:nvSpPr>
          <p:spPr>
            <a:xfrm>
              <a:off x="6930428" y="8884543"/>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3</a:t>
              </a:r>
            </a:p>
          </p:txBody>
        </p:sp>
        <p:sp>
          <p:nvSpPr>
            <p:cNvPr id="30" name="TextBox 29">
              <a:extLst>
                <a:ext uri="{FF2B5EF4-FFF2-40B4-BE49-F238E27FC236}">
                  <a16:creationId xmlns:a16="http://schemas.microsoft.com/office/drawing/2014/main" id="{6312CBC5-7C16-EB4C-8A6D-83ABA1DD63DA}"/>
                </a:ext>
              </a:extLst>
            </p:cNvPr>
            <p:cNvSpPr txBox="1"/>
            <p:nvPr/>
          </p:nvSpPr>
          <p:spPr>
            <a:xfrm>
              <a:off x="8925897" y="8880893"/>
              <a:ext cx="67811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a:t>
              </a:r>
            </a:p>
          </p:txBody>
        </p:sp>
        <p:sp>
          <p:nvSpPr>
            <p:cNvPr id="31" name="TextBox 30">
              <a:extLst>
                <a:ext uri="{FF2B5EF4-FFF2-40B4-BE49-F238E27FC236}">
                  <a16:creationId xmlns:a16="http://schemas.microsoft.com/office/drawing/2014/main" id="{B7E1872B-10A4-9140-A828-C5DB646AE45C}"/>
                </a:ext>
              </a:extLst>
            </p:cNvPr>
            <p:cNvSpPr txBox="1"/>
            <p:nvPr/>
          </p:nvSpPr>
          <p:spPr>
            <a:xfrm>
              <a:off x="10031888" y="8880893"/>
              <a:ext cx="145644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N</a:t>
              </a:r>
            </a:p>
          </p:txBody>
        </p:sp>
      </p:grpSp>
      <p:cxnSp>
        <p:nvCxnSpPr>
          <p:cNvPr id="33" name="Straight Arrow Connector 32" descr=" 29">
            <a:extLst>
              <a:ext uri="{FF2B5EF4-FFF2-40B4-BE49-F238E27FC236}">
                <a16:creationId xmlns:a16="http://schemas.microsoft.com/office/drawing/2014/main" id="{BE3228AF-BBB4-3B41-8498-B833A95E3A25}"/>
              </a:ext>
            </a:extLst>
          </p:cNvPr>
          <p:cNvCxnSpPr>
            <a:cxnSpLocks/>
          </p:cNvCxnSpPr>
          <p:nvPr/>
        </p:nvCxnSpPr>
        <p:spPr>
          <a:xfrm flipH="1">
            <a:off x="2825023" y="6745549"/>
            <a:ext cx="1960368" cy="1793297"/>
          </a:xfrm>
          <a:prstGeom prst="straightConnector1">
            <a:avLst/>
          </a:prstGeom>
          <a:noFill/>
          <a:ln w="25400" cap="flat">
            <a:solidFill>
              <a:schemeClr val="bg2">
                <a:lumMod val="60000"/>
                <a:lumOff val="40000"/>
              </a:schemeClr>
            </a:solidFill>
            <a:prstDash val="dash"/>
            <a:round/>
            <a:tailEnd type="triangle" w="lg" len="lg"/>
          </a:ln>
          <a:effectLst/>
          <a:sp3d/>
        </p:spPr>
        <p:style>
          <a:lnRef idx="0">
            <a:scrgbClr r="0" g="0" b="0"/>
          </a:lnRef>
          <a:fillRef idx="0">
            <a:scrgbClr r="0" g="0" b="0"/>
          </a:fillRef>
          <a:effectRef idx="0">
            <a:scrgbClr r="0" g="0" b="0"/>
          </a:effectRef>
          <a:fontRef idx="none"/>
        </p:style>
      </p:cxnSp>
      <p:sp>
        <p:nvSpPr>
          <p:cNvPr id="32" name="TextBox 31" descr=" 71">
            <a:extLst>
              <a:ext uri="{FF2B5EF4-FFF2-40B4-BE49-F238E27FC236}">
                <a16:creationId xmlns:a16="http://schemas.microsoft.com/office/drawing/2014/main" id="{3DB1FFC2-F353-264C-84C3-94C75A5AAC4F}"/>
              </a:ext>
            </a:extLst>
          </p:cNvPr>
          <p:cNvSpPr txBox="1"/>
          <p:nvPr/>
        </p:nvSpPr>
        <p:spPr>
          <a:xfrm>
            <a:off x="4704780" y="5954608"/>
            <a:ext cx="1351071" cy="550275"/>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inode</a:t>
            </a:r>
          </a:p>
        </p:txBody>
      </p:sp>
      <p:sp>
        <p:nvSpPr>
          <p:cNvPr id="5" name="TextBox 4" descr=" 38">
            <a:extLst>
              <a:ext uri="{FF2B5EF4-FFF2-40B4-BE49-F238E27FC236}">
                <a16:creationId xmlns:a16="http://schemas.microsoft.com/office/drawing/2014/main" id="{5A45349D-6E97-5D4A-9EB4-92F535DDFCAD}"/>
              </a:ext>
            </a:extLst>
          </p:cNvPr>
          <p:cNvSpPr txBox="1"/>
          <p:nvPr/>
        </p:nvSpPr>
        <p:spPr>
          <a:xfrm>
            <a:off x="861670" y="1957259"/>
            <a:ext cx="14270182" cy="707886"/>
          </a:xfrm>
          <a:prstGeom prst="rect">
            <a:avLst/>
          </a:prstGeom>
          <a:noFill/>
        </p:spPr>
        <p:txBody>
          <a:bodyPr wrap="square" rtlCol="0" anchor="t">
            <a:spAutoFit/>
          </a:bodyPr>
          <a:lstStyle/>
          <a:p>
            <a:r>
              <a:rPr lang="en-US" sz="4000">
                <a:latin typeface="Gill Sans MT"/>
              </a:rPr>
              <a:t>Two threads write to disjoint blocks of a shared file</a:t>
            </a:r>
            <a:endParaRPr lang="en-US" sz="3600">
              <a:solidFill>
                <a:schemeClr val="tx1">
                  <a:lumMod val="75000"/>
                  <a:lumOff val="25000"/>
                </a:schemeClr>
              </a:solidFill>
              <a:latin typeface="Gill Sans MT"/>
            </a:endParaRPr>
          </a:p>
        </p:txBody>
      </p:sp>
      <p:sp>
        <p:nvSpPr>
          <p:cNvPr id="4" name="Outline" descr=" 4">
            <a:extLst>
              <a:ext uri="{FF2B5EF4-FFF2-40B4-BE49-F238E27FC236}">
                <a16:creationId xmlns:a16="http://schemas.microsoft.com/office/drawing/2014/main" id="{E5E70766-1E12-459E-8F96-D84C60A39563}"/>
              </a:ext>
            </a:extLst>
          </p:cNvPr>
          <p:cNvSpPr txBox="1"/>
          <p:nvPr/>
        </p:nvSpPr>
        <p:spPr>
          <a:xfrm>
            <a:off x="872631" y="332536"/>
            <a:ext cx="14964994" cy="1329655"/>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a:latin typeface="Gill Sans MT"/>
                <a:sym typeface="Gill Sans"/>
              </a:rPr>
              <a:t>Concurrency Limitations - Analysis</a:t>
            </a:r>
            <a:endParaRPr lang="en-US" sz="6000"/>
          </a:p>
        </p:txBody>
      </p:sp>
      <p:grpSp>
        <p:nvGrpSpPr>
          <p:cNvPr id="6" name="Group 5" descr=" 5">
            <a:extLst>
              <a:ext uri="{FF2B5EF4-FFF2-40B4-BE49-F238E27FC236}">
                <a16:creationId xmlns:a16="http://schemas.microsoft.com/office/drawing/2014/main" id="{7BCD0DE0-295F-DB45-AE5A-81025856DF84}"/>
              </a:ext>
            </a:extLst>
          </p:cNvPr>
          <p:cNvGrpSpPr/>
          <p:nvPr/>
        </p:nvGrpSpPr>
        <p:grpSpPr>
          <a:xfrm>
            <a:off x="1730207" y="2908317"/>
            <a:ext cx="6132573" cy="1479344"/>
            <a:chOff x="1730207" y="2908317"/>
            <a:chExt cx="6132573" cy="1479344"/>
          </a:xfrm>
        </p:grpSpPr>
        <p:grpSp>
          <p:nvGrpSpPr>
            <p:cNvPr id="7" name="Group 6">
              <a:extLst>
                <a:ext uri="{FF2B5EF4-FFF2-40B4-BE49-F238E27FC236}">
                  <a16:creationId xmlns:a16="http://schemas.microsoft.com/office/drawing/2014/main" id="{2C9E04A2-CA1D-B744-849C-2ED848864130}"/>
                </a:ext>
              </a:extLst>
            </p:cNvPr>
            <p:cNvGrpSpPr/>
            <p:nvPr/>
          </p:nvGrpSpPr>
          <p:grpSpPr>
            <a:xfrm>
              <a:off x="5111103" y="2908317"/>
              <a:ext cx="2751677" cy="1479344"/>
              <a:chOff x="1959932" y="3002837"/>
              <a:chExt cx="2751677" cy="1479344"/>
            </a:xfrm>
          </p:grpSpPr>
          <p:pic>
            <p:nvPicPr>
              <p:cNvPr id="9" name="Picture 8" descr="A close up of a logo&#10;&#10;Description automatically generated">
                <a:extLst>
                  <a:ext uri="{FF2B5EF4-FFF2-40B4-BE49-F238E27FC236}">
                    <a16:creationId xmlns:a16="http://schemas.microsoft.com/office/drawing/2014/main" id="{673630F3-70B9-B146-BFBB-2CDDDEB0957C}"/>
                  </a:ext>
                </a:extLst>
              </p:cNvPr>
              <p:cNvPicPr>
                <a:picLocks noChangeAspect="1"/>
              </p:cNvPicPr>
              <p:nvPr/>
            </p:nvPicPr>
            <p:blipFill>
              <a:blip r:embed="rId3"/>
              <a:stretch>
                <a:fillRect/>
              </a:stretch>
            </p:blipFill>
            <p:spPr>
              <a:xfrm>
                <a:off x="3131246" y="3567833"/>
                <a:ext cx="409051" cy="914348"/>
              </a:xfrm>
              <a:prstGeom prst="rect">
                <a:avLst/>
              </a:prstGeom>
            </p:spPr>
          </p:pic>
          <p:sp>
            <p:nvSpPr>
              <p:cNvPr id="10" name="TextBox 9">
                <a:extLst>
                  <a:ext uri="{FF2B5EF4-FFF2-40B4-BE49-F238E27FC236}">
                    <a16:creationId xmlns:a16="http://schemas.microsoft.com/office/drawing/2014/main" id="{E15C1793-4C21-114B-A2E6-F1A1502CFEB2}"/>
                  </a:ext>
                </a:extLst>
              </p:cNvPr>
              <p:cNvSpPr txBox="1"/>
              <p:nvPr/>
            </p:nvSpPr>
            <p:spPr>
              <a:xfrm>
                <a:off x="1959932" y="3002837"/>
                <a:ext cx="2751677"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1</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8" name="TextBox 7">
              <a:extLst>
                <a:ext uri="{FF2B5EF4-FFF2-40B4-BE49-F238E27FC236}">
                  <a16:creationId xmlns:a16="http://schemas.microsoft.com/office/drawing/2014/main" id="{E848D2F7-7C80-C345-94CD-D5A3AAC583DD}"/>
                </a:ext>
              </a:extLst>
            </p:cNvPr>
            <p:cNvSpPr txBox="1"/>
            <p:nvPr/>
          </p:nvSpPr>
          <p:spPr>
            <a:xfrm>
              <a:off x="1730207" y="3580968"/>
              <a:ext cx="4834920" cy="584775"/>
            </a:xfrm>
            <a:prstGeom prst="rect">
              <a:avLst/>
            </a:prstGeom>
            <a:noFill/>
          </p:spPr>
          <p:txBody>
            <a:bodyPr wrap="square" rtlCol="0">
              <a:spAutoFit/>
            </a:bodyPr>
            <a:lstStyle/>
            <a:p>
              <a:r>
                <a:rPr lang="en-US" sz="3200">
                  <a:latin typeface="Gill Sans MT" panose="020B0502020104020203" pitchFamily="34" charset="77"/>
                </a:rPr>
                <a:t>write(shared_file, Block 2)</a:t>
              </a:r>
            </a:p>
          </p:txBody>
        </p:sp>
      </p:grpSp>
      <p:grpSp>
        <p:nvGrpSpPr>
          <p:cNvPr id="11" name="Group 10" descr=" 8">
            <a:extLst>
              <a:ext uri="{FF2B5EF4-FFF2-40B4-BE49-F238E27FC236}">
                <a16:creationId xmlns:a16="http://schemas.microsoft.com/office/drawing/2014/main" id="{F6F612EC-3079-A842-877B-8254AF24CC6C}"/>
              </a:ext>
            </a:extLst>
          </p:cNvPr>
          <p:cNvGrpSpPr/>
          <p:nvPr/>
        </p:nvGrpSpPr>
        <p:grpSpPr>
          <a:xfrm>
            <a:off x="8960386" y="2908317"/>
            <a:ext cx="6391906" cy="1455210"/>
            <a:chOff x="8960386" y="2908317"/>
            <a:chExt cx="6391906" cy="1455210"/>
          </a:xfrm>
        </p:grpSpPr>
        <p:grpSp>
          <p:nvGrpSpPr>
            <p:cNvPr id="12" name="Group 11">
              <a:extLst>
                <a:ext uri="{FF2B5EF4-FFF2-40B4-BE49-F238E27FC236}">
                  <a16:creationId xmlns:a16="http://schemas.microsoft.com/office/drawing/2014/main" id="{BD0B86CE-2963-B947-AED1-E9BD7E78E380}"/>
                </a:ext>
              </a:extLst>
            </p:cNvPr>
            <p:cNvGrpSpPr/>
            <p:nvPr/>
          </p:nvGrpSpPr>
          <p:grpSpPr>
            <a:xfrm>
              <a:off x="8960386" y="2908317"/>
              <a:ext cx="2751676" cy="1455210"/>
              <a:chOff x="1959933" y="3026971"/>
              <a:chExt cx="2751676" cy="1455210"/>
            </a:xfrm>
          </p:grpSpPr>
          <p:pic>
            <p:nvPicPr>
              <p:cNvPr id="14" name="Picture 13" descr="A close up of a logo&#10;&#10;Description automatically generated">
                <a:extLst>
                  <a:ext uri="{FF2B5EF4-FFF2-40B4-BE49-F238E27FC236}">
                    <a16:creationId xmlns:a16="http://schemas.microsoft.com/office/drawing/2014/main" id="{8FD52EED-C199-CA4F-B054-83FAAF1B08B5}"/>
                  </a:ext>
                </a:extLst>
              </p:cNvPr>
              <p:cNvPicPr>
                <a:picLocks noChangeAspect="1"/>
              </p:cNvPicPr>
              <p:nvPr/>
            </p:nvPicPr>
            <p:blipFill>
              <a:blip r:embed="rId3"/>
              <a:stretch>
                <a:fillRect/>
              </a:stretch>
            </p:blipFill>
            <p:spPr>
              <a:xfrm>
                <a:off x="3131246" y="3567833"/>
                <a:ext cx="409051" cy="914348"/>
              </a:xfrm>
              <a:prstGeom prst="rect">
                <a:avLst/>
              </a:prstGeom>
            </p:spPr>
          </p:pic>
          <p:sp>
            <p:nvSpPr>
              <p:cNvPr id="15" name="TextBox 14">
                <a:extLst>
                  <a:ext uri="{FF2B5EF4-FFF2-40B4-BE49-F238E27FC236}">
                    <a16:creationId xmlns:a16="http://schemas.microsoft.com/office/drawing/2014/main" id="{CA552248-9742-7749-88F7-7FFF2D10AB4A}"/>
                  </a:ext>
                </a:extLst>
              </p:cNvPr>
              <p:cNvSpPr txBox="1"/>
              <p:nvPr/>
            </p:nvSpPr>
            <p:spPr>
              <a:xfrm>
                <a:off x="1959933" y="3026971"/>
                <a:ext cx="275167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2</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13" name="TextBox 12">
              <a:extLst>
                <a:ext uri="{FF2B5EF4-FFF2-40B4-BE49-F238E27FC236}">
                  <a16:creationId xmlns:a16="http://schemas.microsoft.com/office/drawing/2014/main" id="{73860BD0-BD44-FF4D-A50C-BB4B017BA8E6}"/>
                </a:ext>
              </a:extLst>
            </p:cNvPr>
            <p:cNvSpPr txBox="1"/>
            <p:nvPr/>
          </p:nvSpPr>
          <p:spPr>
            <a:xfrm>
              <a:off x="10540749" y="3592188"/>
              <a:ext cx="4811543" cy="584775"/>
            </a:xfrm>
            <a:prstGeom prst="rect">
              <a:avLst/>
            </a:prstGeom>
            <a:noFill/>
          </p:spPr>
          <p:txBody>
            <a:bodyPr wrap="square" rtlCol="0">
              <a:spAutoFit/>
            </a:bodyPr>
            <a:lstStyle/>
            <a:p>
              <a:r>
                <a:rPr lang="en-US" sz="3200">
                  <a:latin typeface="Gill Sans MT" panose="020B0502020104020203" pitchFamily="34" charset="77"/>
                </a:rPr>
                <a:t>write(shared_file, Block N)</a:t>
              </a:r>
            </a:p>
          </p:txBody>
        </p:sp>
      </p:grpSp>
    </p:spTree>
    <p:extLst>
      <p:ext uri="{BB962C8B-B14F-4D97-AF65-F5344CB8AC3E}">
        <p14:creationId xmlns:p14="http://schemas.microsoft.com/office/powerpoint/2010/main" val="109129196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Slide Number Placeholder 39" descr=" 40"/>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13</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17" name="Rectangle 16" descr=" 36">
            <a:extLst>
              <a:ext uri="{FF2B5EF4-FFF2-40B4-BE49-F238E27FC236}">
                <a16:creationId xmlns:a16="http://schemas.microsoft.com/office/drawing/2014/main" id="{891A4C36-623C-8E46-B9D6-F4F325D5612A}"/>
              </a:ext>
            </a:extLst>
          </p:cNvPr>
          <p:cNvSpPr/>
          <p:nvPr/>
        </p:nvSpPr>
        <p:spPr>
          <a:xfrm>
            <a:off x="3952194" y="4908424"/>
            <a:ext cx="7764740" cy="2642645"/>
          </a:xfrm>
          <a:prstGeom prst="rect">
            <a:avLst/>
          </a:prstGeom>
          <a:noFill/>
          <a:ln w="25400" cap="flat">
            <a:solidFill>
              <a:schemeClr val="accent4">
                <a:lumMod val="75000"/>
              </a:schemeClr>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16" name="TextBox 15" descr=" 48">
            <a:extLst>
              <a:ext uri="{FF2B5EF4-FFF2-40B4-BE49-F238E27FC236}">
                <a16:creationId xmlns:a16="http://schemas.microsoft.com/office/drawing/2014/main" id="{F18D2B69-0540-3B45-87AE-7D7AB875DBE9}"/>
              </a:ext>
            </a:extLst>
          </p:cNvPr>
          <p:cNvSpPr txBox="1"/>
          <p:nvPr/>
        </p:nvSpPr>
        <p:spPr>
          <a:xfrm>
            <a:off x="1238218" y="5848924"/>
            <a:ext cx="252929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accent4">
                    <a:lumMod val="75000"/>
                  </a:schemeClr>
                </a:solidFill>
                <a:effectLst/>
                <a:uLnTx/>
                <a:uFillTx/>
                <a:latin typeface="Gill Sans MT" panose="020B0502020104020203"/>
                <a:cs typeface="Helvetica"/>
                <a:sym typeface="Helvetica"/>
              </a:rPr>
              <a:t>File System</a:t>
            </a:r>
          </a:p>
        </p:txBody>
      </p:sp>
      <p:grpSp>
        <p:nvGrpSpPr>
          <p:cNvPr id="18" name="Group 17" descr=" 2">
            <a:extLst>
              <a:ext uri="{FF2B5EF4-FFF2-40B4-BE49-F238E27FC236}">
                <a16:creationId xmlns:a16="http://schemas.microsoft.com/office/drawing/2014/main" id="{E50E85CF-AD88-ED4A-B96B-849E710567FA}"/>
              </a:ext>
            </a:extLst>
          </p:cNvPr>
          <p:cNvGrpSpPr/>
          <p:nvPr/>
        </p:nvGrpSpPr>
        <p:grpSpPr>
          <a:xfrm>
            <a:off x="1409960" y="8538846"/>
            <a:ext cx="2185813" cy="1684562"/>
            <a:chOff x="1111189" y="8042646"/>
            <a:chExt cx="2529298" cy="2017088"/>
          </a:xfrm>
        </p:grpSpPr>
        <p:pic>
          <p:nvPicPr>
            <p:cNvPr id="19" name="Picture 18">
              <a:extLst>
                <a:ext uri="{FF2B5EF4-FFF2-40B4-BE49-F238E27FC236}">
                  <a16:creationId xmlns:a16="http://schemas.microsoft.com/office/drawing/2014/main" id="{B09BA851-3BD0-F74C-BD50-0D75A6638D9E}"/>
                </a:ext>
              </a:extLst>
            </p:cNvPr>
            <p:cNvPicPr>
              <a:picLocks noChangeAspect="1"/>
            </p:cNvPicPr>
            <p:nvPr/>
          </p:nvPicPr>
          <p:blipFill>
            <a:blip r:embed="rId2"/>
            <a:stretch>
              <a:fillRect/>
            </a:stretch>
          </p:blipFill>
          <p:spPr>
            <a:xfrm>
              <a:off x="1446457" y="8042646"/>
              <a:ext cx="1459116" cy="1459115"/>
            </a:xfrm>
            <a:prstGeom prst="rect">
              <a:avLst/>
            </a:prstGeom>
          </p:spPr>
        </p:pic>
        <p:sp>
          <p:nvSpPr>
            <p:cNvPr id="20" name="TextBox 19">
              <a:extLst>
                <a:ext uri="{FF2B5EF4-FFF2-40B4-BE49-F238E27FC236}">
                  <a16:creationId xmlns:a16="http://schemas.microsoft.com/office/drawing/2014/main" id="{BAB40591-B18E-3B40-85EA-C1CF0DA0FCEA}"/>
                </a:ext>
              </a:extLst>
            </p:cNvPr>
            <p:cNvSpPr txBox="1"/>
            <p:nvPr/>
          </p:nvSpPr>
          <p:spPr>
            <a:xfrm>
              <a:off x="1111189" y="9469322"/>
              <a:ext cx="2529298" cy="5904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chemeClr val="tx1"/>
                  </a:solidFill>
                  <a:effectLst/>
                  <a:uLnTx/>
                  <a:uFillTx/>
                  <a:latin typeface="Gill Sans MT" panose="020B0502020104020203"/>
                  <a:cs typeface="Helvetica"/>
                  <a:sym typeface="Helvetica"/>
                </a:rPr>
                <a:t>Shared file</a:t>
              </a:r>
            </a:p>
          </p:txBody>
        </p:sp>
      </p:grpSp>
      <p:grpSp>
        <p:nvGrpSpPr>
          <p:cNvPr id="21" name="Group 20" descr=" 73">
            <a:extLst>
              <a:ext uri="{FF2B5EF4-FFF2-40B4-BE49-F238E27FC236}">
                <a16:creationId xmlns:a16="http://schemas.microsoft.com/office/drawing/2014/main" id="{7F961772-1F0D-8342-A611-B26C527C3AB8}"/>
              </a:ext>
            </a:extLst>
          </p:cNvPr>
          <p:cNvGrpSpPr/>
          <p:nvPr/>
        </p:nvGrpSpPr>
        <p:grpSpPr>
          <a:xfrm>
            <a:off x="3952195" y="8848030"/>
            <a:ext cx="7764740" cy="1230325"/>
            <a:chOff x="3723595" y="8485506"/>
            <a:chExt cx="7764740" cy="1230325"/>
          </a:xfrm>
        </p:grpSpPr>
        <p:sp>
          <p:nvSpPr>
            <p:cNvPr id="22" name="Rectangle 21">
              <a:extLst>
                <a:ext uri="{FF2B5EF4-FFF2-40B4-BE49-F238E27FC236}">
                  <a16:creationId xmlns:a16="http://schemas.microsoft.com/office/drawing/2014/main" id="{2A9BAA4E-440A-8246-9329-1F26ED696F35}"/>
                </a:ext>
              </a:extLst>
            </p:cNvPr>
            <p:cNvSpPr/>
            <p:nvPr/>
          </p:nvSpPr>
          <p:spPr>
            <a:xfrm>
              <a:off x="3723595" y="8485506"/>
              <a:ext cx="7764740" cy="1218573"/>
            </a:xfrm>
            <a:prstGeom prst="rect">
              <a:avLst/>
            </a:prstGeom>
            <a:solidFill>
              <a:srgbClr val="FFFFFF"/>
            </a:solidFill>
            <a:ln w="381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23" name="Straight Connector 22">
              <a:extLst>
                <a:ext uri="{FF2B5EF4-FFF2-40B4-BE49-F238E27FC236}">
                  <a16:creationId xmlns:a16="http://schemas.microsoft.com/office/drawing/2014/main" id="{A3D0B461-D397-FF4D-AE46-C6CE1C11C232}"/>
                </a:ext>
              </a:extLst>
            </p:cNvPr>
            <p:cNvCxnSpPr>
              <a:cxnSpLocks/>
            </p:cNvCxnSpPr>
            <p:nvPr/>
          </p:nvCxnSpPr>
          <p:spPr>
            <a:xfrm>
              <a:off x="527434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7C37D98-40FA-AA42-A92A-C90B0072FEF8}"/>
                </a:ext>
              </a:extLst>
            </p:cNvPr>
            <p:cNvCxnSpPr>
              <a:cxnSpLocks/>
            </p:cNvCxnSpPr>
            <p:nvPr/>
          </p:nvCxnSpPr>
          <p:spPr>
            <a:xfrm>
              <a:off x="679372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7A054098-60F6-344C-9852-E34068E0697F}"/>
                </a:ext>
              </a:extLst>
            </p:cNvPr>
            <p:cNvCxnSpPr>
              <a:cxnSpLocks/>
            </p:cNvCxnSpPr>
            <p:nvPr/>
          </p:nvCxnSpPr>
          <p:spPr>
            <a:xfrm>
              <a:off x="8355128"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2C1AD15E-A5FC-AE4E-B675-3ADE929D23BD}"/>
                </a:ext>
              </a:extLst>
            </p:cNvPr>
            <p:cNvCxnSpPr>
              <a:cxnSpLocks/>
            </p:cNvCxnSpPr>
            <p:nvPr/>
          </p:nvCxnSpPr>
          <p:spPr>
            <a:xfrm>
              <a:off x="9990592" y="8497258"/>
              <a:ext cx="0" cy="1218573"/>
            </a:xfrm>
            <a:prstGeom prst="line">
              <a:avLst/>
            </a:prstGeom>
            <a:ln w="38100"/>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889B9DFD-2304-004A-BA98-63D58C225846}"/>
                </a:ext>
              </a:extLst>
            </p:cNvPr>
            <p:cNvSpPr txBox="1"/>
            <p:nvPr/>
          </p:nvSpPr>
          <p:spPr>
            <a:xfrm>
              <a:off x="3881256" y="8866946"/>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1</a:t>
              </a:r>
            </a:p>
          </p:txBody>
        </p:sp>
        <p:sp>
          <p:nvSpPr>
            <p:cNvPr id="28" name="TextBox 27">
              <a:extLst>
                <a:ext uri="{FF2B5EF4-FFF2-40B4-BE49-F238E27FC236}">
                  <a16:creationId xmlns:a16="http://schemas.microsoft.com/office/drawing/2014/main" id="{4AB71502-B9B9-C049-9A56-EEC1048E334D}"/>
                </a:ext>
              </a:extLst>
            </p:cNvPr>
            <p:cNvSpPr txBox="1"/>
            <p:nvPr/>
          </p:nvSpPr>
          <p:spPr>
            <a:xfrm>
              <a:off x="5384897" y="8865395"/>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2</a:t>
              </a:r>
            </a:p>
          </p:txBody>
        </p:sp>
        <p:sp>
          <p:nvSpPr>
            <p:cNvPr id="29" name="TextBox 28">
              <a:extLst>
                <a:ext uri="{FF2B5EF4-FFF2-40B4-BE49-F238E27FC236}">
                  <a16:creationId xmlns:a16="http://schemas.microsoft.com/office/drawing/2014/main" id="{1B213C6A-FFAC-0C4B-9BBA-E9BC95E858D3}"/>
                </a:ext>
              </a:extLst>
            </p:cNvPr>
            <p:cNvSpPr txBox="1"/>
            <p:nvPr/>
          </p:nvSpPr>
          <p:spPr>
            <a:xfrm>
              <a:off x="6930428" y="8884543"/>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3</a:t>
              </a:r>
            </a:p>
          </p:txBody>
        </p:sp>
        <p:sp>
          <p:nvSpPr>
            <p:cNvPr id="30" name="TextBox 29">
              <a:extLst>
                <a:ext uri="{FF2B5EF4-FFF2-40B4-BE49-F238E27FC236}">
                  <a16:creationId xmlns:a16="http://schemas.microsoft.com/office/drawing/2014/main" id="{6312CBC5-7C16-EB4C-8A6D-83ABA1DD63DA}"/>
                </a:ext>
              </a:extLst>
            </p:cNvPr>
            <p:cNvSpPr txBox="1"/>
            <p:nvPr/>
          </p:nvSpPr>
          <p:spPr>
            <a:xfrm>
              <a:off x="8925897" y="8880893"/>
              <a:ext cx="67811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a:t>
              </a:r>
            </a:p>
          </p:txBody>
        </p:sp>
        <p:sp>
          <p:nvSpPr>
            <p:cNvPr id="31" name="TextBox 30">
              <a:extLst>
                <a:ext uri="{FF2B5EF4-FFF2-40B4-BE49-F238E27FC236}">
                  <a16:creationId xmlns:a16="http://schemas.microsoft.com/office/drawing/2014/main" id="{B7E1872B-10A4-9140-A828-C5DB646AE45C}"/>
                </a:ext>
              </a:extLst>
            </p:cNvPr>
            <p:cNvSpPr txBox="1"/>
            <p:nvPr/>
          </p:nvSpPr>
          <p:spPr>
            <a:xfrm>
              <a:off x="10031888" y="8880893"/>
              <a:ext cx="145644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N</a:t>
              </a:r>
            </a:p>
          </p:txBody>
        </p:sp>
      </p:grpSp>
      <p:sp>
        <p:nvSpPr>
          <p:cNvPr id="34" name="Rectangle 33" descr=" 14">
            <a:extLst>
              <a:ext uri="{FF2B5EF4-FFF2-40B4-BE49-F238E27FC236}">
                <a16:creationId xmlns:a16="http://schemas.microsoft.com/office/drawing/2014/main" id="{6117DCCA-665B-EB4D-B8B7-F13BEC236E30}"/>
              </a:ext>
            </a:extLst>
          </p:cNvPr>
          <p:cNvSpPr/>
          <p:nvPr/>
        </p:nvSpPr>
        <p:spPr>
          <a:xfrm>
            <a:off x="5487919" y="8836278"/>
            <a:ext cx="1513923" cy="1217960"/>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35" name="Rectangle 34" descr=" 50">
            <a:extLst>
              <a:ext uri="{FF2B5EF4-FFF2-40B4-BE49-F238E27FC236}">
                <a16:creationId xmlns:a16="http://schemas.microsoft.com/office/drawing/2014/main" id="{84CA0D6A-8C93-8647-BA72-99661407DF2C}"/>
              </a:ext>
            </a:extLst>
          </p:cNvPr>
          <p:cNvSpPr/>
          <p:nvPr/>
        </p:nvSpPr>
        <p:spPr>
          <a:xfrm>
            <a:off x="10189037" y="8860394"/>
            <a:ext cx="1507415" cy="1193844"/>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33" name="Straight Arrow Connector 32" descr=" 29">
            <a:extLst>
              <a:ext uri="{FF2B5EF4-FFF2-40B4-BE49-F238E27FC236}">
                <a16:creationId xmlns:a16="http://schemas.microsoft.com/office/drawing/2014/main" id="{BE3228AF-BBB4-3B41-8498-B833A95E3A25}"/>
              </a:ext>
            </a:extLst>
          </p:cNvPr>
          <p:cNvCxnSpPr>
            <a:cxnSpLocks/>
          </p:cNvCxnSpPr>
          <p:nvPr/>
        </p:nvCxnSpPr>
        <p:spPr>
          <a:xfrm flipH="1">
            <a:off x="2825023" y="6745549"/>
            <a:ext cx="1960368" cy="1793297"/>
          </a:xfrm>
          <a:prstGeom prst="straightConnector1">
            <a:avLst/>
          </a:prstGeom>
          <a:noFill/>
          <a:ln w="25400" cap="flat">
            <a:solidFill>
              <a:schemeClr val="bg2">
                <a:lumMod val="60000"/>
                <a:lumOff val="40000"/>
              </a:schemeClr>
            </a:solidFill>
            <a:prstDash val="dash"/>
            <a:round/>
            <a:tailEnd type="triangle" w="lg" len="lg"/>
          </a:ln>
          <a:effectLst/>
          <a:sp3d/>
        </p:spPr>
        <p:style>
          <a:lnRef idx="0">
            <a:scrgbClr r="0" g="0" b="0"/>
          </a:lnRef>
          <a:fillRef idx="0">
            <a:scrgbClr r="0" g="0" b="0"/>
          </a:fillRef>
          <a:effectRef idx="0">
            <a:scrgbClr r="0" g="0" b="0"/>
          </a:effectRef>
          <a:fontRef idx="none"/>
        </p:style>
      </p:cxnSp>
      <p:sp>
        <p:nvSpPr>
          <p:cNvPr id="32" name="TextBox 31" descr=" 71">
            <a:extLst>
              <a:ext uri="{FF2B5EF4-FFF2-40B4-BE49-F238E27FC236}">
                <a16:creationId xmlns:a16="http://schemas.microsoft.com/office/drawing/2014/main" id="{3DB1FFC2-F353-264C-84C3-94C75A5AAC4F}"/>
              </a:ext>
            </a:extLst>
          </p:cNvPr>
          <p:cNvSpPr txBox="1"/>
          <p:nvPr/>
        </p:nvSpPr>
        <p:spPr>
          <a:xfrm>
            <a:off x="4704780" y="5954608"/>
            <a:ext cx="1351071" cy="550275"/>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inode</a:t>
            </a:r>
          </a:p>
        </p:txBody>
      </p:sp>
      <p:sp>
        <p:nvSpPr>
          <p:cNvPr id="5" name="TextBox 4" descr=" 38">
            <a:extLst>
              <a:ext uri="{FF2B5EF4-FFF2-40B4-BE49-F238E27FC236}">
                <a16:creationId xmlns:a16="http://schemas.microsoft.com/office/drawing/2014/main" id="{5A45349D-6E97-5D4A-9EB4-92F535DDFCAD}"/>
              </a:ext>
            </a:extLst>
          </p:cNvPr>
          <p:cNvSpPr txBox="1"/>
          <p:nvPr/>
        </p:nvSpPr>
        <p:spPr>
          <a:xfrm>
            <a:off x="861670" y="1957259"/>
            <a:ext cx="14270182" cy="707886"/>
          </a:xfrm>
          <a:prstGeom prst="rect">
            <a:avLst/>
          </a:prstGeom>
          <a:noFill/>
        </p:spPr>
        <p:txBody>
          <a:bodyPr wrap="square" rtlCol="0" anchor="t">
            <a:spAutoFit/>
          </a:bodyPr>
          <a:lstStyle/>
          <a:p>
            <a:r>
              <a:rPr lang="en-US" sz="4000">
                <a:latin typeface="Gill Sans MT"/>
              </a:rPr>
              <a:t>Two threads write to disjoint blocks of a shared file</a:t>
            </a:r>
            <a:endParaRPr lang="en-US" sz="3600">
              <a:solidFill>
                <a:schemeClr val="tx1">
                  <a:lumMod val="75000"/>
                  <a:lumOff val="25000"/>
                </a:schemeClr>
              </a:solidFill>
              <a:latin typeface="Gill Sans MT"/>
            </a:endParaRPr>
          </a:p>
        </p:txBody>
      </p:sp>
      <p:sp>
        <p:nvSpPr>
          <p:cNvPr id="4" name="Outline" descr=" 4">
            <a:extLst>
              <a:ext uri="{FF2B5EF4-FFF2-40B4-BE49-F238E27FC236}">
                <a16:creationId xmlns:a16="http://schemas.microsoft.com/office/drawing/2014/main" id="{E5E70766-1E12-459E-8F96-D84C60A39563}"/>
              </a:ext>
            </a:extLst>
          </p:cNvPr>
          <p:cNvSpPr txBox="1"/>
          <p:nvPr/>
        </p:nvSpPr>
        <p:spPr>
          <a:xfrm>
            <a:off x="872631" y="332536"/>
            <a:ext cx="14964994" cy="1329655"/>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a:latin typeface="Gill Sans MT"/>
                <a:sym typeface="Gill Sans"/>
              </a:rPr>
              <a:t>Concurrency Limitations - Analysis</a:t>
            </a:r>
            <a:endParaRPr lang="en-US" sz="6000"/>
          </a:p>
        </p:txBody>
      </p:sp>
      <p:grpSp>
        <p:nvGrpSpPr>
          <p:cNvPr id="6" name="Group 5" descr=" 5">
            <a:extLst>
              <a:ext uri="{FF2B5EF4-FFF2-40B4-BE49-F238E27FC236}">
                <a16:creationId xmlns:a16="http://schemas.microsoft.com/office/drawing/2014/main" id="{7BCD0DE0-295F-DB45-AE5A-81025856DF84}"/>
              </a:ext>
            </a:extLst>
          </p:cNvPr>
          <p:cNvGrpSpPr/>
          <p:nvPr/>
        </p:nvGrpSpPr>
        <p:grpSpPr>
          <a:xfrm>
            <a:off x="1730207" y="2908317"/>
            <a:ext cx="6132573" cy="1479344"/>
            <a:chOff x="1730207" y="2908317"/>
            <a:chExt cx="6132573" cy="1479344"/>
          </a:xfrm>
        </p:grpSpPr>
        <p:grpSp>
          <p:nvGrpSpPr>
            <p:cNvPr id="7" name="Group 6">
              <a:extLst>
                <a:ext uri="{FF2B5EF4-FFF2-40B4-BE49-F238E27FC236}">
                  <a16:creationId xmlns:a16="http://schemas.microsoft.com/office/drawing/2014/main" id="{2C9E04A2-CA1D-B744-849C-2ED848864130}"/>
                </a:ext>
              </a:extLst>
            </p:cNvPr>
            <p:cNvGrpSpPr/>
            <p:nvPr/>
          </p:nvGrpSpPr>
          <p:grpSpPr>
            <a:xfrm>
              <a:off x="5111103" y="2908317"/>
              <a:ext cx="2751677" cy="1479344"/>
              <a:chOff x="1959932" y="3002837"/>
              <a:chExt cx="2751677" cy="1479344"/>
            </a:xfrm>
          </p:grpSpPr>
          <p:pic>
            <p:nvPicPr>
              <p:cNvPr id="9" name="Picture 8" descr="A close up of a logo&#10;&#10;Description automatically generated">
                <a:extLst>
                  <a:ext uri="{FF2B5EF4-FFF2-40B4-BE49-F238E27FC236}">
                    <a16:creationId xmlns:a16="http://schemas.microsoft.com/office/drawing/2014/main" id="{673630F3-70B9-B146-BFBB-2CDDDEB0957C}"/>
                  </a:ext>
                </a:extLst>
              </p:cNvPr>
              <p:cNvPicPr>
                <a:picLocks noChangeAspect="1"/>
              </p:cNvPicPr>
              <p:nvPr/>
            </p:nvPicPr>
            <p:blipFill>
              <a:blip r:embed="rId3"/>
              <a:stretch>
                <a:fillRect/>
              </a:stretch>
            </p:blipFill>
            <p:spPr>
              <a:xfrm>
                <a:off x="3131246" y="3567833"/>
                <a:ext cx="409051" cy="914348"/>
              </a:xfrm>
              <a:prstGeom prst="rect">
                <a:avLst/>
              </a:prstGeom>
            </p:spPr>
          </p:pic>
          <p:sp>
            <p:nvSpPr>
              <p:cNvPr id="10" name="TextBox 9">
                <a:extLst>
                  <a:ext uri="{FF2B5EF4-FFF2-40B4-BE49-F238E27FC236}">
                    <a16:creationId xmlns:a16="http://schemas.microsoft.com/office/drawing/2014/main" id="{E15C1793-4C21-114B-A2E6-F1A1502CFEB2}"/>
                  </a:ext>
                </a:extLst>
              </p:cNvPr>
              <p:cNvSpPr txBox="1"/>
              <p:nvPr/>
            </p:nvSpPr>
            <p:spPr>
              <a:xfrm>
                <a:off x="1959932" y="3002837"/>
                <a:ext cx="2751677"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1</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8" name="TextBox 7">
              <a:extLst>
                <a:ext uri="{FF2B5EF4-FFF2-40B4-BE49-F238E27FC236}">
                  <a16:creationId xmlns:a16="http://schemas.microsoft.com/office/drawing/2014/main" id="{E848D2F7-7C80-C345-94CD-D5A3AAC583DD}"/>
                </a:ext>
              </a:extLst>
            </p:cNvPr>
            <p:cNvSpPr txBox="1"/>
            <p:nvPr/>
          </p:nvSpPr>
          <p:spPr>
            <a:xfrm>
              <a:off x="1730207" y="3580968"/>
              <a:ext cx="4834920" cy="584775"/>
            </a:xfrm>
            <a:prstGeom prst="rect">
              <a:avLst/>
            </a:prstGeom>
            <a:noFill/>
          </p:spPr>
          <p:txBody>
            <a:bodyPr wrap="square" rtlCol="0">
              <a:spAutoFit/>
            </a:bodyPr>
            <a:lstStyle/>
            <a:p>
              <a:r>
                <a:rPr lang="en-US" sz="3200">
                  <a:latin typeface="Gill Sans MT" panose="020B0502020104020203" pitchFamily="34" charset="77"/>
                </a:rPr>
                <a:t>write(shared_file, Block 2)</a:t>
              </a:r>
            </a:p>
          </p:txBody>
        </p:sp>
      </p:grpSp>
      <p:grpSp>
        <p:nvGrpSpPr>
          <p:cNvPr id="11" name="Group 10" descr=" 8">
            <a:extLst>
              <a:ext uri="{FF2B5EF4-FFF2-40B4-BE49-F238E27FC236}">
                <a16:creationId xmlns:a16="http://schemas.microsoft.com/office/drawing/2014/main" id="{F6F612EC-3079-A842-877B-8254AF24CC6C}"/>
              </a:ext>
            </a:extLst>
          </p:cNvPr>
          <p:cNvGrpSpPr/>
          <p:nvPr/>
        </p:nvGrpSpPr>
        <p:grpSpPr>
          <a:xfrm>
            <a:off x="8960386" y="2908317"/>
            <a:ext cx="6391906" cy="1455210"/>
            <a:chOff x="8960386" y="2908317"/>
            <a:chExt cx="6391906" cy="1455210"/>
          </a:xfrm>
        </p:grpSpPr>
        <p:grpSp>
          <p:nvGrpSpPr>
            <p:cNvPr id="12" name="Group 11">
              <a:extLst>
                <a:ext uri="{FF2B5EF4-FFF2-40B4-BE49-F238E27FC236}">
                  <a16:creationId xmlns:a16="http://schemas.microsoft.com/office/drawing/2014/main" id="{BD0B86CE-2963-B947-AED1-E9BD7E78E380}"/>
                </a:ext>
              </a:extLst>
            </p:cNvPr>
            <p:cNvGrpSpPr/>
            <p:nvPr/>
          </p:nvGrpSpPr>
          <p:grpSpPr>
            <a:xfrm>
              <a:off x="8960386" y="2908317"/>
              <a:ext cx="2751676" cy="1455210"/>
              <a:chOff x="1959933" y="3026971"/>
              <a:chExt cx="2751676" cy="1455210"/>
            </a:xfrm>
          </p:grpSpPr>
          <p:pic>
            <p:nvPicPr>
              <p:cNvPr id="14" name="Picture 13" descr="A close up of a logo&#10;&#10;Description automatically generated">
                <a:extLst>
                  <a:ext uri="{FF2B5EF4-FFF2-40B4-BE49-F238E27FC236}">
                    <a16:creationId xmlns:a16="http://schemas.microsoft.com/office/drawing/2014/main" id="{8FD52EED-C199-CA4F-B054-83FAAF1B08B5}"/>
                  </a:ext>
                </a:extLst>
              </p:cNvPr>
              <p:cNvPicPr>
                <a:picLocks noChangeAspect="1"/>
              </p:cNvPicPr>
              <p:nvPr/>
            </p:nvPicPr>
            <p:blipFill>
              <a:blip r:embed="rId3"/>
              <a:stretch>
                <a:fillRect/>
              </a:stretch>
            </p:blipFill>
            <p:spPr>
              <a:xfrm>
                <a:off x="3131246" y="3567833"/>
                <a:ext cx="409051" cy="914348"/>
              </a:xfrm>
              <a:prstGeom prst="rect">
                <a:avLst/>
              </a:prstGeom>
            </p:spPr>
          </p:pic>
          <p:sp>
            <p:nvSpPr>
              <p:cNvPr id="15" name="TextBox 14">
                <a:extLst>
                  <a:ext uri="{FF2B5EF4-FFF2-40B4-BE49-F238E27FC236}">
                    <a16:creationId xmlns:a16="http://schemas.microsoft.com/office/drawing/2014/main" id="{CA552248-9742-7749-88F7-7FFF2D10AB4A}"/>
                  </a:ext>
                </a:extLst>
              </p:cNvPr>
              <p:cNvSpPr txBox="1"/>
              <p:nvPr/>
            </p:nvSpPr>
            <p:spPr>
              <a:xfrm>
                <a:off x="1959933" y="3026971"/>
                <a:ext cx="275167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2</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13" name="TextBox 12">
              <a:extLst>
                <a:ext uri="{FF2B5EF4-FFF2-40B4-BE49-F238E27FC236}">
                  <a16:creationId xmlns:a16="http://schemas.microsoft.com/office/drawing/2014/main" id="{73860BD0-BD44-FF4D-A50C-BB4B017BA8E6}"/>
                </a:ext>
              </a:extLst>
            </p:cNvPr>
            <p:cNvSpPr txBox="1"/>
            <p:nvPr/>
          </p:nvSpPr>
          <p:spPr>
            <a:xfrm>
              <a:off x="10540749" y="3592188"/>
              <a:ext cx="4811543" cy="584775"/>
            </a:xfrm>
            <a:prstGeom prst="rect">
              <a:avLst/>
            </a:prstGeom>
            <a:noFill/>
          </p:spPr>
          <p:txBody>
            <a:bodyPr wrap="square" rtlCol="0">
              <a:spAutoFit/>
            </a:bodyPr>
            <a:lstStyle/>
            <a:p>
              <a:r>
                <a:rPr lang="en-US" sz="3200">
                  <a:latin typeface="Gill Sans MT" panose="020B0502020104020203" pitchFamily="34" charset="77"/>
                </a:rPr>
                <a:t>write(shared_file, Block N)</a:t>
              </a:r>
            </a:p>
          </p:txBody>
        </p:sp>
      </p:grpSp>
    </p:spTree>
    <p:extLst>
      <p:ext uri="{BB962C8B-B14F-4D97-AF65-F5344CB8AC3E}">
        <p14:creationId xmlns:p14="http://schemas.microsoft.com/office/powerpoint/2010/main" val="363235518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Slide Number Placeholder 39" descr=" 40"/>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14</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17" name="Rectangle 16" descr=" 36">
            <a:extLst>
              <a:ext uri="{FF2B5EF4-FFF2-40B4-BE49-F238E27FC236}">
                <a16:creationId xmlns:a16="http://schemas.microsoft.com/office/drawing/2014/main" id="{891A4C36-623C-8E46-B9D6-F4F325D5612A}"/>
              </a:ext>
            </a:extLst>
          </p:cNvPr>
          <p:cNvSpPr/>
          <p:nvPr/>
        </p:nvSpPr>
        <p:spPr>
          <a:xfrm>
            <a:off x="3952194" y="4908424"/>
            <a:ext cx="7764740" cy="2642645"/>
          </a:xfrm>
          <a:prstGeom prst="rect">
            <a:avLst/>
          </a:prstGeom>
          <a:noFill/>
          <a:ln w="25400" cap="flat">
            <a:solidFill>
              <a:schemeClr val="accent4">
                <a:lumMod val="75000"/>
              </a:schemeClr>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16" name="TextBox 15" descr=" 48">
            <a:extLst>
              <a:ext uri="{FF2B5EF4-FFF2-40B4-BE49-F238E27FC236}">
                <a16:creationId xmlns:a16="http://schemas.microsoft.com/office/drawing/2014/main" id="{F18D2B69-0540-3B45-87AE-7D7AB875DBE9}"/>
              </a:ext>
            </a:extLst>
          </p:cNvPr>
          <p:cNvSpPr txBox="1"/>
          <p:nvPr/>
        </p:nvSpPr>
        <p:spPr>
          <a:xfrm>
            <a:off x="1238218" y="5848924"/>
            <a:ext cx="252929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accent4">
                    <a:lumMod val="75000"/>
                  </a:schemeClr>
                </a:solidFill>
                <a:effectLst/>
                <a:uLnTx/>
                <a:uFillTx/>
                <a:latin typeface="Gill Sans MT" panose="020B0502020104020203"/>
                <a:cs typeface="Helvetica"/>
                <a:sym typeface="Helvetica"/>
              </a:rPr>
              <a:t>File System</a:t>
            </a:r>
          </a:p>
        </p:txBody>
      </p:sp>
      <p:pic>
        <p:nvPicPr>
          <p:cNvPr id="37" name="Graphic 36" descr=" 21">
            <a:extLst>
              <a:ext uri="{FF2B5EF4-FFF2-40B4-BE49-F238E27FC236}">
                <a16:creationId xmlns:a16="http://schemas.microsoft.com/office/drawing/2014/main" id="{6D1A3C12-6081-7B4A-A43A-1452EFB4C58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08797" y="5666861"/>
            <a:ext cx="914400" cy="914400"/>
          </a:xfrm>
          <a:prstGeom prst="rect">
            <a:avLst/>
          </a:prstGeom>
        </p:spPr>
      </p:pic>
      <p:grpSp>
        <p:nvGrpSpPr>
          <p:cNvPr id="18" name="Group 17" descr=" 2">
            <a:extLst>
              <a:ext uri="{FF2B5EF4-FFF2-40B4-BE49-F238E27FC236}">
                <a16:creationId xmlns:a16="http://schemas.microsoft.com/office/drawing/2014/main" id="{E50E85CF-AD88-ED4A-B96B-849E710567FA}"/>
              </a:ext>
            </a:extLst>
          </p:cNvPr>
          <p:cNvGrpSpPr/>
          <p:nvPr/>
        </p:nvGrpSpPr>
        <p:grpSpPr>
          <a:xfrm>
            <a:off x="1409960" y="8538846"/>
            <a:ext cx="2185813" cy="1684562"/>
            <a:chOff x="1111189" y="8042646"/>
            <a:chExt cx="2529298" cy="2017088"/>
          </a:xfrm>
        </p:grpSpPr>
        <p:pic>
          <p:nvPicPr>
            <p:cNvPr id="19" name="Picture 18">
              <a:extLst>
                <a:ext uri="{FF2B5EF4-FFF2-40B4-BE49-F238E27FC236}">
                  <a16:creationId xmlns:a16="http://schemas.microsoft.com/office/drawing/2014/main" id="{B09BA851-3BD0-F74C-BD50-0D75A6638D9E}"/>
                </a:ext>
              </a:extLst>
            </p:cNvPr>
            <p:cNvPicPr>
              <a:picLocks noChangeAspect="1"/>
            </p:cNvPicPr>
            <p:nvPr/>
          </p:nvPicPr>
          <p:blipFill>
            <a:blip r:embed="rId4"/>
            <a:stretch>
              <a:fillRect/>
            </a:stretch>
          </p:blipFill>
          <p:spPr>
            <a:xfrm>
              <a:off x="1446457" y="8042646"/>
              <a:ext cx="1459116" cy="1459115"/>
            </a:xfrm>
            <a:prstGeom prst="rect">
              <a:avLst/>
            </a:prstGeom>
          </p:spPr>
        </p:pic>
        <p:sp>
          <p:nvSpPr>
            <p:cNvPr id="20" name="TextBox 19">
              <a:extLst>
                <a:ext uri="{FF2B5EF4-FFF2-40B4-BE49-F238E27FC236}">
                  <a16:creationId xmlns:a16="http://schemas.microsoft.com/office/drawing/2014/main" id="{BAB40591-B18E-3B40-85EA-C1CF0DA0FCEA}"/>
                </a:ext>
              </a:extLst>
            </p:cNvPr>
            <p:cNvSpPr txBox="1"/>
            <p:nvPr/>
          </p:nvSpPr>
          <p:spPr>
            <a:xfrm>
              <a:off x="1111189" y="9469322"/>
              <a:ext cx="2529298" cy="5904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chemeClr val="tx1"/>
                  </a:solidFill>
                  <a:effectLst/>
                  <a:uLnTx/>
                  <a:uFillTx/>
                  <a:latin typeface="Gill Sans MT" panose="020B0502020104020203"/>
                  <a:cs typeface="Helvetica"/>
                  <a:sym typeface="Helvetica"/>
                </a:rPr>
                <a:t>Shared file</a:t>
              </a:r>
            </a:p>
          </p:txBody>
        </p:sp>
      </p:grpSp>
      <p:grpSp>
        <p:nvGrpSpPr>
          <p:cNvPr id="21" name="Group 20" descr=" 73">
            <a:extLst>
              <a:ext uri="{FF2B5EF4-FFF2-40B4-BE49-F238E27FC236}">
                <a16:creationId xmlns:a16="http://schemas.microsoft.com/office/drawing/2014/main" id="{7F961772-1F0D-8342-A611-B26C527C3AB8}"/>
              </a:ext>
            </a:extLst>
          </p:cNvPr>
          <p:cNvGrpSpPr/>
          <p:nvPr/>
        </p:nvGrpSpPr>
        <p:grpSpPr>
          <a:xfrm>
            <a:off x="3952195" y="8848030"/>
            <a:ext cx="7764740" cy="1230325"/>
            <a:chOff x="3723595" y="8485506"/>
            <a:chExt cx="7764740" cy="1230325"/>
          </a:xfrm>
        </p:grpSpPr>
        <p:sp>
          <p:nvSpPr>
            <p:cNvPr id="22" name="Rectangle 21">
              <a:extLst>
                <a:ext uri="{FF2B5EF4-FFF2-40B4-BE49-F238E27FC236}">
                  <a16:creationId xmlns:a16="http://schemas.microsoft.com/office/drawing/2014/main" id="{2A9BAA4E-440A-8246-9329-1F26ED696F35}"/>
                </a:ext>
              </a:extLst>
            </p:cNvPr>
            <p:cNvSpPr/>
            <p:nvPr/>
          </p:nvSpPr>
          <p:spPr>
            <a:xfrm>
              <a:off x="3723595" y="8485506"/>
              <a:ext cx="7764740" cy="1218573"/>
            </a:xfrm>
            <a:prstGeom prst="rect">
              <a:avLst/>
            </a:prstGeom>
            <a:solidFill>
              <a:srgbClr val="FFFFFF"/>
            </a:solidFill>
            <a:ln w="381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23" name="Straight Connector 22">
              <a:extLst>
                <a:ext uri="{FF2B5EF4-FFF2-40B4-BE49-F238E27FC236}">
                  <a16:creationId xmlns:a16="http://schemas.microsoft.com/office/drawing/2014/main" id="{A3D0B461-D397-FF4D-AE46-C6CE1C11C232}"/>
                </a:ext>
              </a:extLst>
            </p:cNvPr>
            <p:cNvCxnSpPr>
              <a:cxnSpLocks/>
            </p:cNvCxnSpPr>
            <p:nvPr/>
          </p:nvCxnSpPr>
          <p:spPr>
            <a:xfrm>
              <a:off x="527434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7C37D98-40FA-AA42-A92A-C90B0072FEF8}"/>
                </a:ext>
              </a:extLst>
            </p:cNvPr>
            <p:cNvCxnSpPr>
              <a:cxnSpLocks/>
            </p:cNvCxnSpPr>
            <p:nvPr/>
          </p:nvCxnSpPr>
          <p:spPr>
            <a:xfrm>
              <a:off x="679372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7A054098-60F6-344C-9852-E34068E0697F}"/>
                </a:ext>
              </a:extLst>
            </p:cNvPr>
            <p:cNvCxnSpPr>
              <a:cxnSpLocks/>
            </p:cNvCxnSpPr>
            <p:nvPr/>
          </p:nvCxnSpPr>
          <p:spPr>
            <a:xfrm>
              <a:off x="8355128"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2C1AD15E-A5FC-AE4E-B675-3ADE929D23BD}"/>
                </a:ext>
              </a:extLst>
            </p:cNvPr>
            <p:cNvCxnSpPr>
              <a:cxnSpLocks/>
            </p:cNvCxnSpPr>
            <p:nvPr/>
          </p:nvCxnSpPr>
          <p:spPr>
            <a:xfrm>
              <a:off x="9990592" y="8497258"/>
              <a:ext cx="0" cy="1218573"/>
            </a:xfrm>
            <a:prstGeom prst="line">
              <a:avLst/>
            </a:prstGeom>
            <a:ln w="38100"/>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889B9DFD-2304-004A-BA98-63D58C225846}"/>
                </a:ext>
              </a:extLst>
            </p:cNvPr>
            <p:cNvSpPr txBox="1"/>
            <p:nvPr/>
          </p:nvSpPr>
          <p:spPr>
            <a:xfrm>
              <a:off x="3881256" y="8866946"/>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1</a:t>
              </a:r>
            </a:p>
          </p:txBody>
        </p:sp>
        <p:sp>
          <p:nvSpPr>
            <p:cNvPr id="28" name="TextBox 27">
              <a:extLst>
                <a:ext uri="{FF2B5EF4-FFF2-40B4-BE49-F238E27FC236}">
                  <a16:creationId xmlns:a16="http://schemas.microsoft.com/office/drawing/2014/main" id="{4AB71502-B9B9-C049-9A56-EEC1048E334D}"/>
                </a:ext>
              </a:extLst>
            </p:cNvPr>
            <p:cNvSpPr txBox="1"/>
            <p:nvPr/>
          </p:nvSpPr>
          <p:spPr>
            <a:xfrm>
              <a:off x="5384897" y="8865395"/>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2</a:t>
              </a:r>
            </a:p>
          </p:txBody>
        </p:sp>
        <p:sp>
          <p:nvSpPr>
            <p:cNvPr id="29" name="TextBox 28">
              <a:extLst>
                <a:ext uri="{FF2B5EF4-FFF2-40B4-BE49-F238E27FC236}">
                  <a16:creationId xmlns:a16="http://schemas.microsoft.com/office/drawing/2014/main" id="{1B213C6A-FFAC-0C4B-9BBA-E9BC95E858D3}"/>
                </a:ext>
              </a:extLst>
            </p:cNvPr>
            <p:cNvSpPr txBox="1"/>
            <p:nvPr/>
          </p:nvSpPr>
          <p:spPr>
            <a:xfrm>
              <a:off x="6930428" y="8884543"/>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3</a:t>
              </a:r>
            </a:p>
          </p:txBody>
        </p:sp>
        <p:sp>
          <p:nvSpPr>
            <p:cNvPr id="30" name="TextBox 29">
              <a:extLst>
                <a:ext uri="{FF2B5EF4-FFF2-40B4-BE49-F238E27FC236}">
                  <a16:creationId xmlns:a16="http://schemas.microsoft.com/office/drawing/2014/main" id="{6312CBC5-7C16-EB4C-8A6D-83ABA1DD63DA}"/>
                </a:ext>
              </a:extLst>
            </p:cNvPr>
            <p:cNvSpPr txBox="1"/>
            <p:nvPr/>
          </p:nvSpPr>
          <p:spPr>
            <a:xfrm>
              <a:off x="8925897" y="8880893"/>
              <a:ext cx="67811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a:t>
              </a:r>
            </a:p>
          </p:txBody>
        </p:sp>
        <p:sp>
          <p:nvSpPr>
            <p:cNvPr id="31" name="TextBox 30">
              <a:extLst>
                <a:ext uri="{FF2B5EF4-FFF2-40B4-BE49-F238E27FC236}">
                  <a16:creationId xmlns:a16="http://schemas.microsoft.com/office/drawing/2014/main" id="{B7E1872B-10A4-9140-A828-C5DB646AE45C}"/>
                </a:ext>
              </a:extLst>
            </p:cNvPr>
            <p:cNvSpPr txBox="1"/>
            <p:nvPr/>
          </p:nvSpPr>
          <p:spPr>
            <a:xfrm>
              <a:off x="10031888" y="8880893"/>
              <a:ext cx="145644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N</a:t>
              </a:r>
            </a:p>
          </p:txBody>
        </p:sp>
      </p:grpSp>
      <p:sp>
        <p:nvSpPr>
          <p:cNvPr id="34" name="Rectangle 33" descr=" 14">
            <a:extLst>
              <a:ext uri="{FF2B5EF4-FFF2-40B4-BE49-F238E27FC236}">
                <a16:creationId xmlns:a16="http://schemas.microsoft.com/office/drawing/2014/main" id="{6117DCCA-665B-EB4D-B8B7-F13BEC236E30}"/>
              </a:ext>
            </a:extLst>
          </p:cNvPr>
          <p:cNvSpPr/>
          <p:nvPr/>
        </p:nvSpPr>
        <p:spPr>
          <a:xfrm>
            <a:off x="5487919" y="8836278"/>
            <a:ext cx="1513923" cy="1217960"/>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35" name="Rectangle 34" descr=" 50">
            <a:extLst>
              <a:ext uri="{FF2B5EF4-FFF2-40B4-BE49-F238E27FC236}">
                <a16:creationId xmlns:a16="http://schemas.microsoft.com/office/drawing/2014/main" id="{84CA0D6A-8C93-8647-BA72-99661407DF2C}"/>
              </a:ext>
            </a:extLst>
          </p:cNvPr>
          <p:cNvSpPr/>
          <p:nvPr/>
        </p:nvSpPr>
        <p:spPr>
          <a:xfrm>
            <a:off x="10189037" y="8860394"/>
            <a:ext cx="1507415" cy="1193844"/>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36" name="Straight Arrow Connector 35" descr=" 16">
            <a:extLst>
              <a:ext uri="{FF2B5EF4-FFF2-40B4-BE49-F238E27FC236}">
                <a16:creationId xmlns:a16="http://schemas.microsoft.com/office/drawing/2014/main" id="{384DA734-31DE-B646-A0C8-1DC1FF661ED6}"/>
              </a:ext>
            </a:extLst>
          </p:cNvPr>
          <p:cNvCxnSpPr>
            <a:cxnSpLocks/>
          </p:cNvCxnSpPr>
          <p:nvPr/>
        </p:nvCxnSpPr>
        <p:spPr>
          <a:xfrm>
            <a:off x="6486941" y="4460942"/>
            <a:ext cx="0" cy="988998"/>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38" name="Straight Arrow Connector 37" descr=" 55">
            <a:extLst>
              <a:ext uri="{FF2B5EF4-FFF2-40B4-BE49-F238E27FC236}">
                <a16:creationId xmlns:a16="http://schemas.microsoft.com/office/drawing/2014/main" id="{DA1626E9-1724-7E4C-9EA6-475AEE2AE6A5}"/>
              </a:ext>
            </a:extLst>
          </p:cNvPr>
          <p:cNvCxnSpPr>
            <a:cxnSpLocks/>
          </p:cNvCxnSpPr>
          <p:nvPr/>
        </p:nvCxnSpPr>
        <p:spPr>
          <a:xfrm>
            <a:off x="6517908" y="6828166"/>
            <a:ext cx="0" cy="1717742"/>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33" name="Straight Arrow Connector 32" descr=" 29">
            <a:extLst>
              <a:ext uri="{FF2B5EF4-FFF2-40B4-BE49-F238E27FC236}">
                <a16:creationId xmlns:a16="http://schemas.microsoft.com/office/drawing/2014/main" id="{BE3228AF-BBB4-3B41-8498-B833A95E3A25}"/>
              </a:ext>
            </a:extLst>
          </p:cNvPr>
          <p:cNvCxnSpPr>
            <a:cxnSpLocks/>
          </p:cNvCxnSpPr>
          <p:nvPr/>
        </p:nvCxnSpPr>
        <p:spPr>
          <a:xfrm flipH="1">
            <a:off x="2825023" y="6745549"/>
            <a:ext cx="1960368" cy="1793297"/>
          </a:xfrm>
          <a:prstGeom prst="straightConnector1">
            <a:avLst/>
          </a:prstGeom>
          <a:noFill/>
          <a:ln w="25400" cap="flat">
            <a:solidFill>
              <a:schemeClr val="bg2">
                <a:lumMod val="60000"/>
                <a:lumOff val="40000"/>
              </a:schemeClr>
            </a:solidFill>
            <a:prstDash val="dash"/>
            <a:round/>
            <a:tailEnd type="triangle" w="lg" len="lg"/>
          </a:ln>
          <a:effectLst/>
          <a:sp3d/>
        </p:spPr>
        <p:style>
          <a:lnRef idx="0">
            <a:scrgbClr r="0" g="0" b="0"/>
          </a:lnRef>
          <a:fillRef idx="0">
            <a:scrgbClr r="0" g="0" b="0"/>
          </a:fillRef>
          <a:effectRef idx="0">
            <a:scrgbClr r="0" g="0" b="0"/>
          </a:effectRef>
          <a:fontRef idx="none"/>
        </p:style>
      </p:cxnSp>
      <p:sp>
        <p:nvSpPr>
          <p:cNvPr id="32" name="TextBox 31" descr=" 71">
            <a:extLst>
              <a:ext uri="{FF2B5EF4-FFF2-40B4-BE49-F238E27FC236}">
                <a16:creationId xmlns:a16="http://schemas.microsoft.com/office/drawing/2014/main" id="{3DB1FFC2-F353-264C-84C3-94C75A5AAC4F}"/>
              </a:ext>
            </a:extLst>
          </p:cNvPr>
          <p:cNvSpPr txBox="1"/>
          <p:nvPr/>
        </p:nvSpPr>
        <p:spPr>
          <a:xfrm>
            <a:off x="4704780" y="5954608"/>
            <a:ext cx="1351071" cy="550275"/>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inode</a:t>
            </a:r>
          </a:p>
        </p:txBody>
      </p:sp>
      <p:sp>
        <p:nvSpPr>
          <p:cNvPr id="5" name="TextBox 4" descr=" 38">
            <a:extLst>
              <a:ext uri="{FF2B5EF4-FFF2-40B4-BE49-F238E27FC236}">
                <a16:creationId xmlns:a16="http://schemas.microsoft.com/office/drawing/2014/main" id="{5A45349D-6E97-5D4A-9EB4-92F535DDFCAD}"/>
              </a:ext>
            </a:extLst>
          </p:cNvPr>
          <p:cNvSpPr txBox="1"/>
          <p:nvPr/>
        </p:nvSpPr>
        <p:spPr>
          <a:xfrm>
            <a:off x="861670" y="1957259"/>
            <a:ext cx="14270182" cy="707886"/>
          </a:xfrm>
          <a:prstGeom prst="rect">
            <a:avLst/>
          </a:prstGeom>
          <a:noFill/>
        </p:spPr>
        <p:txBody>
          <a:bodyPr wrap="square" rtlCol="0" anchor="t">
            <a:spAutoFit/>
          </a:bodyPr>
          <a:lstStyle/>
          <a:p>
            <a:r>
              <a:rPr lang="en-US" sz="4000">
                <a:latin typeface="Gill Sans MT"/>
              </a:rPr>
              <a:t>Two threads write to disjoint blocks of a shared file</a:t>
            </a:r>
            <a:endParaRPr lang="en-US" sz="3600">
              <a:solidFill>
                <a:schemeClr val="tx1">
                  <a:lumMod val="75000"/>
                  <a:lumOff val="25000"/>
                </a:schemeClr>
              </a:solidFill>
              <a:latin typeface="Gill Sans MT"/>
            </a:endParaRPr>
          </a:p>
        </p:txBody>
      </p:sp>
      <p:sp>
        <p:nvSpPr>
          <p:cNvPr id="4" name="Outline" descr=" 4">
            <a:extLst>
              <a:ext uri="{FF2B5EF4-FFF2-40B4-BE49-F238E27FC236}">
                <a16:creationId xmlns:a16="http://schemas.microsoft.com/office/drawing/2014/main" id="{E5E70766-1E12-459E-8F96-D84C60A39563}"/>
              </a:ext>
            </a:extLst>
          </p:cNvPr>
          <p:cNvSpPr txBox="1"/>
          <p:nvPr/>
        </p:nvSpPr>
        <p:spPr>
          <a:xfrm>
            <a:off x="872631" y="332536"/>
            <a:ext cx="14964994" cy="1329655"/>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a:latin typeface="Gill Sans MT"/>
                <a:sym typeface="Gill Sans"/>
              </a:rPr>
              <a:t>Concurrency Limitations - Analysis</a:t>
            </a:r>
            <a:endParaRPr lang="en-US" sz="6000"/>
          </a:p>
        </p:txBody>
      </p:sp>
      <p:grpSp>
        <p:nvGrpSpPr>
          <p:cNvPr id="6" name="Group 5" descr=" 5">
            <a:extLst>
              <a:ext uri="{FF2B5EF4-FFF2-40B4-BE49-F238E27FC236}">
                <a16:creationId xmlns:a16="http://schemas.microsoft.com/office/drawing/2014/main" id="{7BCD0DE0-295F-DB45-AE5A-81025856DF84}"/>
              </a:ext>
            </a:extLst>
          </p:cNvPr>
          <p:cNvGrpSpPr/>
          <p:nvPr/>
        </p:nvGrpSpPr>
        <p:grpSpPr>
          <a:xfrm>
            <a:off x="1730207" y="2908317"/>
            <a:ext cx="6132573" cy="1479344"/>
            <a:chOff x="1730207" y="2908317"/>
            <a:chExt cx="6132573" cy="1479344"/>
          </a:xfrm>
        </p:grpSpPr>
        <p:grpSp>
          <p:nvGrpSpPr>
            <p:cNvPr id="7" name="Group 6">
              <a:extLst>
                <a:ext uri="{FF2B5EF4-FFF2-40B4-BE49-F238E27FC236}">
                  <a16:creationId xmlns:a16="http://schemas.microsoft.com/office/drawing/2014/main" id="{2C9E04A2-CA1D-B744-849C-2ED848864130}"/>
                </a:ext>
              </a:extLst>
            </p:cNvPr>
            <p:cNvGrpSpPr/>
            <p:nvPr/>
          </p:nvGrpSpPr>
          <p:grpSpPr>
            <a:xfrm>
              <a:off x="5111103" y="2908317"/>
              <a:ext cx="2751677" cy="1479344"/>
              <a:chOff x="1959932" y="3002837"/>
              <a:chExt cx="2751677" cy="1479344"/>
            </a:xfrm>
          </p:grpSpPr>
          <p:pic>
            <p:nvPicPr>
              <p:cNvPr id="9" name="Picture 8" descr="A close up of a logo&#10;&#10;Description automatically generated">
                <a:extLst>
                  <a:ext uri="{FF2B5EF4-FFF2-40B4-BE49-F238E27FC236}">
                    <a16:creationId xmlns:a16="http://schemas.microsoft.com/office/drawing/2014/main" id="{673630F3-70B9-B146-BFBB-2CDDDEB0957C}"/>
                  </a:ext>
                </a:extLst>
              </p:cNvPr>
              <p:cNvPicPr>
                <a:picLocks noChangeAspect="1"/>
              </p:cNvPicPr>
              <p:nvPr/>
            </p:nvPicPr>
            <p:blipFill>
              <a:blip r:embed="rId5"/>
              <a:stretch>
                <a:fillRect/>
              </a:stretch>
            </p:blipFill>
            <p:spPr>
              <a:xfrm>
                <a:off x="3131246" y="3567833"/>
                <a:ext cx="409051" cy="914348"/>
              </a:xfrm>
              <a:prstGeom prst="rect">
                <a:avLst/>
              </a:prstGeom>
            </p:spPr>
          </p:pic>
          <p:sp>
            <p:nvSpPr>
              <p:cNvPr id="10" name="TextBox 9">
                <a:extLst>
                  <a:ext uri="{FF2B5EF4-FFF2-40B4-BE49-F238E27FC236}">
                    <a16:creationId xmlns:a16="http://schemas.microsoft.com/office/drawing/2014/main" id="{E15C1793-4C21-114B-A2E6-F1A1502CFEB2}"/>
                  </a:ext>
                </a:extLst>
              </p:cNvPr>
              <p:cNvSpPr txBox="1"/>
              <p:nvPr/>
            </p:nvSpPr>
            <p:spPr>
              <a:xfrm>
                <a:off x="1959932" y="3002837"/>
                <a:ext cx="2751677"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1</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8" name="TextBox 7">
              <a:extLst>
                <a:ext uri="{FF2B5EF4-FFF2-40B4-BE49-F238E27FC236}">
                  <a16:creationId xmlns:a16="http://schemas.microsoft.com/office/drawing/2014/main" id="{E848D2F7-7C80-C345-94CD-D5A3AAC583DD}"/>
                </a:ext>
              </a:extLst>
            </p:cNvPr>
            <p:cNvSpPr txBox="1"/>
            <p:nvPr/>
          </p:nvSpPr>
          <p:spPr>
            <a:xfrm>
              <a:off x="1730207" y="3580968"/>
              <a:ext cx="4834920" cy="584775"/>
            </a:xfrm>
            <a:prstGeom prst="rect">
              <a:avLst/>
            </a:prstGeom>
            <a:noFill/>
          </p:spPr>
          <p:txBody>
            <a:bodyPr wrap="square" rtlCol="0">
              <a:spAutoFit/>
            </a:bodyPr>
            <a:lstStyle/>
            <a:p>
              <a:r>
                <a:rPr lang="en-US" sz="3200">
                  <a:latin typeface="Gill Sans MT" panose="020B0502020104020203" pitchFamily="34" charset="77"/>
                </a:rPr>
                <a:t>write(shared_file, Block 2)</a:t>
              </a:r>
            </a:p>
          </p:txBody>
        </p:sp>
      </p:grpSp>
      <p:grpSp>
        <p:nvGrpSpPr>
          <p:cNvPr id="11" name="Group 10" descr=" 8">
            <a:extLst>
              <a:ext uri="{FF2B5EF4-FFF2-40B4-BE49-F238E27FC236}">
                <a16:creationId xmlns:a16="http://schemas.microsoft.com/office/drawing/2014/main" id="{F6F612EC-3079-A842-877B-8254AF24CC6C}"/>
              </a:ext>
            </a:extLst>
          </p:cNvPr>
          <p:cNvGrpSpPr/>
          <p:nvPr/>
        </p:nvGrpSpPr>
        <p:grpSpPr>
          <a:xfrm>
            <a:off x="8960386" y="2908317"/>
            <a:ext cx="6391906" cy="1455210"/>
            <a:chOff x="8960386" y="2908317"/>
            <a:chExt cx="6391906" cy="1455210"/>
          </a:xfrm>
        </p:grpSpPr>
        <p:grpSp>
          <p:nvGrpSpPr>
            <p:cNvPr id="12" name="Group 11">
              <a:extLst>
                <a:ext uri="{FF2B5EF4-FFF2-40B4-BE49-F238E27FC236}">
                  <a16:creationId xmlns:a16="http://schemas.microsoft.com/office/drawing/2014/main" id="{BD0B86CE-2963-B947-AED1-E9BD7E78E380}"/>
                </a:ext>
              </a:extLst>
            </p:cNvPr>
            <p:cNvGrpSpPr/>
            <p:nvPr/>
          </p:nvGrpSpPr>
          <p:grpSpPr>
            <a:xfrm>
              <a:off x="8960386" y="2908317"/>
              <a:ext cx="2751676" cy="1455210"/>
              <a:chOff x="1959933" y="3026971"/>
              <a:chExt cx="2751676" cy="1455210"/>
            </a:xfrm>
          </p:grpSpPr>
          <p:pic>
            <p:nvPicPr>
              <p:cNvPr id="14" name="Picture 13" descr="A close up of a logo&#10;&#10;Description automatically generated">
                <a:extLst>
                  <a:ext uri="{FF2B5EF4-FFF2-40B4-BE49-F238E27FC236}">
                    <a16:creationId xmlns:a16="http://schemas.microsoft.com/office/drawing/2014/main" id="{8FD52EED-C199-CA4F-B054-83FAAF1B08B5}"/>
                  </a:ext>
                </a:extLst>
              </p:cNvPr>
              <p:cNvPicPr>
                <a:picLocks noChangeAspect="1"/>
              </p:cNvPicPr>
              <p:nvPr/>
            </p:nvPicPr>
            <p:blipFill>
              <a:blip r:embed="rId5"/>
              <a:stretch>
                <a:fillRect/>
              </a:stretch>
            </p:blipFill>
            <p:spPr>
              <a:xfrm>
                <a:off x="3131246" y="3567833"/>
                <a:ext cx="409051" cy="914348"/>
              </a:xfrm>
              <a:prstGeom prst="rect">
                <a:avLst/>
              </a:prstGeom>
            </p:spPr>
          </p:pic>
          <p:sp>
            <p:nvSpPr>
              <p:cNvPr id="15" name="TextBox 14">
                <a:extLst>
                  <a:ext uri="{FF2B5EF4-FFF2-40B4-BE49-F238E27FC236}">
                    <a16:creationId xmlns:a16="http://schemas.microsoft.com/office/drawing/2014/main" id="{CA552248-9742-7749-88F7-7FFF2D10AB4A}"/>
                  </a:ext>
                </a:extLst>
              </p:cNvPr>
              <p:cNvSpPr txBox="1"/>
              <p:nvPr/>
            </p:nvSpPr>
            <p:spPr>
              <a:xfrm>
                <a:off x="1959933" y="3026971"/>
                <a:ext cx="275167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2</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13" name="TextBox 12">
              <a:extLst>
                <a:ext uri="{FF2B5EF4-FFF2-40B4-BE49-F238E27FC236}">
                  <a16:creationId xmlns:a16="http://schemas.microsoft.com/office/drawing/2014/main" id="{73860BD0-BD44-FF4D-A50C-BB4B017BA8E6}"/>
                </a:ext>
              </a:extLst>
            </p:cNvPr>
            <p:cNvSpPr txBox="1"/>
            <p:nvPr/>
          </p:nvSpPr>
          <p:spPr>
            <a:xfrm>
              <a:off x="10540749" y="3592188"/>
              <a:ext cx="4811543" cy="584775"/>
            </a:xfrm>
            <a:prstGeom prst="rect">
              <a:avLst/>
            </a:prstGeom>
            <a:noFill/>
          </p:spPr>
          <p:txBody>
            <a:bodyPr wrap="square" rtlCol="0">
              <a:spAutoFit/>
            </a:bodyPr>
            <a:lstStyle/>
            <a:p>
              <a:r>
                <a:rPr lang="en-US" sz="3200">
                  <a:latin typeface="Gill Sans MT" panose="020B0502020104020203" pitchFamily="34" charset="77"/>
                </a:rPr>
                <a:t>write(shared_file, Block N)</a:t>
              </a:r>
            </a:p>
          </p:txBody>
        </p:sp>
      </p:grpSp>
    </p:spTree>
    <p:extLst>
      <p:ext uri="{BB962C8B-B14F-4D97-AF65-F5344CB8AC3E}">
        <p14:creationId xmlns:p14="http://schemas.microsoft.com/office/powerpoint/2010/main" val="169165050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Slide Number Placeholder 39" descr=" 40"/>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15</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17" name="Rectangle 16" descr=" 36">
            <a:extLst>
              <a:ext uri="{FF2B5EF4-FFF2-40B4-BE49-F238E27FC236}">
                <a16:creationId xmlns:a16="http://schemas.microsoft.com/office/drawing/2014/main" id="{891A4C36-623C-8E46-B9D6-F4F325D5612A}"/>
              </a:ext>
            </a:extLst>
          </p:cNvPr>
          <p:cNvSpPr/>
          <p:nvPr/>
        </p:nvSpPr>
        <p:spPr>
          <a:xfrm>
            <a:off x="3952194" y="4908424"/>
            <a:ext cx="7764740" cy="2642645"/>
          </a:xfrm>
          <a:prstGeom prst="rect">
            <a:avLst/>
          </a:prstGeom>
          <a:noFill/>
          <a:ln w="25400" cap="flat">
            <a:solidFill>
              <a:schemeClr val="accent4">
                <a:lumMod val="75000"/>
              </a:schemeClr>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16" name="TextBox 15" descr=" 48">
            <a:extLst>
              <a:ext uri="{FF2B5EF4-FFF2-40B4-BE49-F238E27FC236}">
                <a16:creationId xmlns:a16="http://schemas.microsoft.com/office/drawing/2014/main" id="{F18D2B69-0540-3B45-87AE-7D7AB875DBE9}"/>
              </a:ext>
            </a:extLst>
          </p:cNvPr>
          <p:cNvSpPr txBox="1"/>
          <p:nvPr/>
        </p:nvSpPr>
        <p:spPr>
          <a:xfrm>
            <a:off x="1238218" y="5848924"/>
            <a:ext cx="252929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accent4">
                    <a:lumMod val="75000"/>
                  </a:schemeClr>
                </a:solidFill>
                <a:effectLst/>
                <a:uLnTx/>
                <a:uFillTx/>
                <a:latin typeface="Gill Sans MT" panose="020B0502020104020203"/>
                <a:cs typeface="Helvetica"/>
                <a:sym typeface="Helvetica"/>
              </a:rPr>
              <a:t>File System</a:t>
            </a:r>
          </a:p>
        </p:txBody>
      </p:sp>
      <p:pic>
        <p:nvPicPr>
          <p:cNvPr id="39" name="Graphic 38" descr=" 24">
            <a:extLst>
              <a:ext uri="{FF2B5EF4-FFF2-40B4-BE49-F238E27FC236}">
                <a16:creationId xmlns:a16="http://schemas.microsoft.com/office/drawing/2014/main" id="{A6E6EE39-39BD-A945-BCD1-E88BE4D687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07927" y="5657929"/>
            <a:ext cx="914400" cy="914400"/>
          </a:xfrm>
          <a:prstGeom prst="rect">
            <a:avLst/>
          </a:prstGeom>
        </p:spPr>
      </p:pic>
      <p:grpSp>
        <p:nvGrpSpPr>
          <p:cNvPr id="18" name="Group 17" descr=" 2">
            <a:extLst>
              <a:ext uri="{FF2B5EF4-FFF2-40B4-BE49-F238E27FC236}">
                <a16:creationId xmlns:a16="http://schemas.microsoft.com/office/drawing/2014/main" id="{E50E85CF-AD88-ED4A-B96B-849E710567FA}"/>
              </a:ext>
            </a:extLst>
          </p:cNvPr>
          <p:cNvGrpSpPr/>
          <p:nvPr/>
        </p:nvGrpSpPr>
        <p:grpSpPr>
          <a:xfrm>
            <a:off x="1409960" y="8538846"/>
            <a:ext cx="2185813" cy="1684562"/>
            <a:chOff x="1111189" y="8042646"/>
            <a:chExt cx="2529298" cy="2017088"/>
          </a:xfrm>
        </p:grpSpPr>
        <p:pic>
          <p:nvPicPr>
            <p:cNvPr id="19" name="Picture 18">
              <a:extLst>
                <a:ext uri="{FF2B5EF4-FFF2-40B4-BE49-F238E27FC236}">
                  <a16:creationId xmlns:a16="http://schemas.microsoft.com/office/drawing/2014/main" id="{B09BA851-3BD0-F74C-BD50-0D75A6638D9E}"/>
                </a:ext>
              </a:extLst>
            </p:cNvPr>
            <p:cNvPicPr>
              <a:picLocks noChangeAspect="1"/>
            </p:cNvPicPr>
            <p:nvPr/>
          </p:nvPicPr>
          <p:blipFill>
            <a:blip r:embed="rId4"/>
            <a:stretch>
              <a:fillRect/>
            </a:stretch>
          </p:blipFill>
          <p:spPr>
            <a:xfrm>
              <a:off x="1446457" y="8042646"/>
              <a:ext cx="1459116" cy="1459115"/>
            </a:xfrm>
            <a:prstGeom prst="rect">
              <a:avLst/>
            </a:prstGeom>
          </p:spPr>
        </p:pic>
        <p:sp>
          <p:nvSpPr>
            <p:cNvPr id="20" name="TextBox 19">
              <a:extLst>
                <a:ext uri="{FF2B5EF4-FFF2-40B4-BE49-F238E27FC236}">
                  <a16:creationId xmlns:a16="http://schemas.microsoft.com/office/drawing/2014/main" id="{BAB40591-B18E-3B40-85EA-C1CF0DA0FCEA}"/>
                </a:ext>
              </a:extLst>
            </p:cNvPr>
            <p:cNvSpPr txBox="1"/>
            <p:nvPr/>
          </p:nvSpPr>
          <p:spPr>
            <a:xfrm>
              <a:off x="1111189" y="9469322"/>
              <a:ext cx="2529298" cy="5904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chemeClr val="tx1"/>
                  </a:solidFill>
                  <a:effectLst/>
                  <a:uLnTx/>
                  <a:uFillTx/>
                  <a:latin typeface="Gill Sans MT" panose="020B0502020104020203"/>
                  <a:cs typeface="Helvetica"/>
                  <a:sym typeface="Helvetica"/>
                </a:rPr>
                <a:t>Shared file</a:t>
              </a:r>
            </a:p>
          </p:txBody>
        </p:sp>
      </p:grpSp>
      <p:grpSp>
        <p:nvGrpSpPr>
          <p:cNvPr id="21" name="Group 20" descr=" 73">
            <a:extLst>
              <a:ext uri="{FF2B5EF4-FFF2-40B4-BE49-F238E27FC236}">
                <a16:creationId xmlns:a16="http://schemas.microsoft.com/office/drawing/2014/main" id="{7F961772-1F0D-8342-A611-B26C527C3AB8}"/>
              </a:ext>
            </a:extLst>
          </p:cNvPr>
          <p:cNvGrpSpPr/>
          <p:nvPr/>
        </p:nvGrpSpPr>
        <p:grpSpPr>
          <a:xfrm>
            <a:off x="3952195" y="8848030"/>
            <a:ext cx="7764740" cy="1230325"/>
            <a:chOff x="3723595" y="8485506"/>
            <a:chExt cx="7764740" cy="1230325"/>
          </a:xfrm>
        </p:grpSpPr>
        <p:sp>
          <p:nvSpPr>
            <p:cNvPr id="22" name="Rectangle 21">
              <a:extLst>
                <a:ext uri="{FF2B5EF4-FFF2-40B4-BE49-F238E27FC236}">
                  <a16:creationId xmlns:a16="http://schemas.microsoft.com/office/drawing/2014/main" id="{2A9BAA4E-440A-8246-9329-1F26ED696F35}"/>
                </a:ext>
              </a:extLst>
            </p:cNvPr>
            <p:cNvSpPr/>
            <p:nvPr/>
          </p:nvSpPr>
          <p:spPr>
            <a:xfrm>
              <a:off x="3723595" y="8485506"/>
              <a:ext cx="7764740" cy="1218573"/>
            </a:xfrm>
            <a:prstGeom prst="rect">
              <a:avLst/>
            </a:prstGeom>
            <a:solidFill>
              <a:srgbClr val="FFFFFF"/>
            </a:solidFill>
            <a:ln w="381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23" name="Straight Connector 22">
              <a:extLst>
                <a:ext uri="{FF2B5EF4-FFF2-40B4-BE49-F238E27FC236}">
                  <a16:creationId xmlns:a16="http://schemas.microsoft.com/office/drawing/2014/main" id="{A3D0B461-D397-FF4D-AE46-C6CE1C11C232}"/>
                </a:ext>
              </a:extLst>
            </p:cNvPr>
            <p:cNvCxnSpPr>
              <a:cxnSpLocks/>
            </p:cNvCxnSpPr>
            <p:nvPr/>
          </p:nvCxnSpPr>
          <p:spPr>
            <a:xfrm>
              <a:off x="527434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7C37D98-40FA-AA42-A92A-C90B0072FEF8}"/>
                </a:ext>
              </a:extLst>
            </p:cNvPr>
            <p:cNvCxnSpPr>
              <a:cxnSpLocks/>
            </p:cNvCxnSpPr>
            <p:nvPr/>
          </p:nvCxnSpPr>
          <p:spPr>
            <a:xfrm>
              <a:off x="679372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7A054098-60F6-344C-9852-E34068E0697F}"/>
                </a:ext>
              </a:extLst>
            </p:cNvPr>
            <p:cNvCxnSpPr>
              <a:cxnSpLocks/>
            </p:cNvCxnSpPr>
            <p:nvPr/>
          </p:nvCxnSpPr>
          <p:spPr>
            <a:xfrm>
              <a:off x="8355128"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2C1AD15E-A5FC-AE4E-B675-3ADE929D23BD}"/>
                </a:ext>
              </a:extLst>
            </p:cNvPr>
            <p:cNvCxnSpPr>
              <a:cxnSpLocks/>
            </p:cNvCxnSpPr>
            <p:nvPr/>
          </p:nvCxnSpPr>
          <p:spPr>
            <a:xfrm>
              <a:off x="9990592" y="8497258"/>
              <a:ext cx="0" cy="1218573"/>
            </a:xfrm>
            <a:prstGeom prst="line">
              <a:avLst/>
            </a:prstGeom>
            <a:ln w="38100"/>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889B9DFD-2304-004A-BA98-63D58C225846}"/>
                </a:ext>
              </a:extLst>
            </p:cNvPr>
            <p:cNvSpPr txBox="1"/>
            <p:nvPr/>
          </p:nvSpPr>
          <p:spPr>
            <a:xfrm>
              <a:off x="3881256" y="8866946"/>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1</a:t>
              </a:r>
            </a:p>
          </p:txBody>
        </p:sp>
        <p:sp>
          <p:nvSpPr>
            <p:cNvPr id="28" name="TextBox 27">
              <a:extLst>
                <a:ext uri="{FF2B5EF4-FFF2-40B4-BE49-F238E27FC236}">
                  <a16:creationId xmlns:a16="http://schemas.microsoft.com/office/drawing/2014/main" id="{4AB71502-B9B9-C049-9A56-EEC1048E334D}"/>
                </a:ext>
              </a:extLst>
            </p:cNvPr>
            <p:cNvSpPr txBox="1"/>
            <p:nvPr/>
          </p:nvSpPr>
          <p:spPr>
            <a:xfrm>
              <a:off x="5384897" y="8865395"/>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2</a:t>
              </a:r>
            </a:p>
          </p:txBody>
        </p:sp>
        <p:sp>
          <p:nvSpPr>
            <p:cNvPr id="29" name="TextBox 28">
              <a:extLst>
                <a:ext uri="{FF2B5EF4-FFF2-40B4-BE49-F238E27FC236}">
                  <a16:creationId xmlns:a16="http://schemas.microsoft.com/office/drawing/2014/main" id="{1B213C6A-FFAC-0C4B-9BBA-E9BC95E858D3}"/>
                </a:ext>
              </a:extLst>
            </p:cNvPr>
            <p:cNvSpPr txBox="1"/>
            <p:nvPr/>
          </p:nvSpPr>
          <p:spPr>
            <a:xfrm>
              <a:off x="6930428" y="8884543"/>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3</a:t>
              </a:r>
            </a:p>
          </p:txBody>
        </p:sp>
        <p:sp>
          <p:nvSpPr>
            <p:cNvPr id="30" name="TextBox 29">
              <a:extLst>
                <a:ext uri="{FF2B5EF4-FFF2-40B4-BE49-F238E27FC236}">
                  <a16:creationId xmlns:a16="http://schemas.microsoft.com/office/drawing/2014/main" id="{6312CBC5-7C16-EB4C-8A6D-83ABA1DD63DA}"/>
                </a:ext>
              </a:extLst>
            </p:cNvPr>
            <p:cNvSpPr txBox="1"/>
            <p:nvPr/>
          </p:nvSpPr>
          <p:spPr>
            <a:xfrm>
              <a:off x="8925897" y="8880893"/>
              <a:ext cx="67811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a:t>
              </a:r>
            </a:p>
          </p:txBody>
        </p:sp>
        <p:sp>
          <p:nvSpPr>
            <p:cNvPr id="31" name="TextBox 30">
              <a:extLst>
                <a:ext uri="{FF2B5EF4-FFF2-40B4-BE49-F238E27FC236}">
                  <a16:creationId xmlns:a16="http://schemas.microsoft.com/office/drawing/2014/main" id="{B7E1872B-10A4-9140-A828-C5DB646AE45C}"/>
                </a:ext>
              </a:extLst>
            </p:cNvPr>
            <p:cNvSpPr txBox="1"/>
            <p:nvPr/>
          </p:nvSpPr>
          <p:spPr>
            <a:xfrm>
              <a:off x="10031888" y="8880893"/>
              <a:ext cx="145644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N</a:t>
              </a:r>
            </a:p>
          </p:txBody>
        </p:sp>
      </p:grpSp>
      <p:sp>
        <p:nvSpPr>
          <p:cNvPr id="34" name="Rectangle 33" descr=" 14">
            <a:extLst>
              <a:ext uri="{FF2B5EF4-FFF2-40B4-BE49-F238E27FC236}">
                <a16:creationId xmlns:a16="http://schemas.microsoft.com/office/drawing/2014/main" id="{6117DCCA-665B-EB4D-B8B7-F13BEC236E30}"/>
              </a:ext>
            </a:extLst>
          </p:cNvPr>
          <p:cNvSpPr/>
          <p:nvPr/>
        </p:nvSpPr>
        <p:spPr>
          <a:xfrm>
            <a:off x="5487919" y="8836278"/>
            <a:ext cx="1513923" cy="1217960"/>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35" name="Rectangle 34" descr=" 50">
            <a:extLst>
              <a:ext uri="{FF2B5EF4-FFF2-40B4-BE49-F238E27FC236}">
                <a16:creationId xmlns:a16="http://schemas.microsoft.com/office/drawing/2014/main" id="{84CA0D6A-8C93-8647-BA72-99661407DF2C}"/>
              </a:ext>
            </a:extLst>
          </p:cNvPr>
          <p:cNvSpPr/>
          <p:nvPr/>
        </p:nvSpPr>
        <p:spPr>
          <a:xfrm>
            <a:off x="10189037" y="8860394"/>
            <a:ext cx="1507415" cy="1193844"/>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36" name="Straight Arrow Connector 35" descr=" 16">
            <a:extLst>
              <a:ext uri="{FF2B5EF4-FFF2-40B4-BE49-F238E27FC236}">
                <a16:creationId xmlns:a16="http://schemas.microsoft.com/office/drawing/2014/main" id="{384DA734-31DE-B646-A0C8-1DC1FF661ED6}"/>
              </a:ext>
            </a:extLst>
          </p:cNvPr>
          <p:cNvCxnSpPr>
            <a:cxnSpLocks/>
          </p:cNvCxnSpPr>
          <p:nvPr/>
        </p:nvCxnSpPr>
        <p:spPr>
          <a:xfrm>
            <a:off x="6486941" y="4460942"/>
            <a:ext cx="0" cy="988998"/>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38" name="Straight Arrow Connector 37" descr=" 55">
            <a:extLst>
              <a:ext uri="{FF2B5EF4-FFF2-40B4-BE49-F238E27FC236}">
                <a16:creationId xmlns:a16="http://schemas.microsoft.com/office/drawing/2014/main" id="{DA1626E9-1724-7E4C-9EA6-475AEE2AE6A5}"/>
              </a:ext>
            </a:extLst>
          </p:cNvPr>
          <p:cNvCxnSpPr>
            <a:cxnSpLocks/>
          </p:cNvCxnSpPr>
          <p:nvPr/>
        </p:nvCxnSpPr>
        <p:spPr>
          <a:xfrm>
            <a:off x="6517908" y="6828166"/>
            <a:ext cx="0" cy="1717742"/>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33" name="Straight Arrow Connector 32" descr=" 29">
            <a:extLst>
              <a:ext uri="{FF2B5EF4-FFF2-40B4-BE49-F238E27FC236}">
                <a16:creationId xmlns:a16="http://schemas.microsoft.com/office/drawing/2014/main" id="{BE3228AF-BBB4-3B41-8498-B833A95E3A25}"/>
              </a:ext>
            </a:extLst>
          </p:cNvPr>
          <p:cNvCxnSpPr>
            <a:cxnSpLocks/>
          </p:cNvCxnSpPr>
          <p:nvPr/>
        </p:nvCxnSpPr>
        <p:spPr>
          <a:xfrm flipH="1">
            <a:off x="2825023" y="6745549"/>
            <a:ext cx="1960368" cy="1793297"/>
          </a:xfrm>
          <a:prstGeom prst="straightConnector1">
            <a:avLst/>
          </a:prstGeom>
          <a:noFill/>
          <a:ln w="25400" cap="flat">
            <a:solidFill>
              <a:schemeClr val="bg2">
                <a:lumMod val="60000"/>
                <a:lumOff val="40000"/>
              </a:schemeClr>
            </a:solidFill>
            <a:prstDash val="dash"/>
            <a:round/>
            <a:tailEnd type="triangle" w="lg" len="lg"/>
          </a:ln>
          <a:effectLst/>
          <a:sp3d/>
        </p:spPr>
        <p:style>
          <a:lnRef idx="0">
            <a:scrgbClr r="0" g="0" b="0"/>
          </a:lnRef>
          <a:fillRef idx="0">
            <a:scrgbClr r="0" g="0" b="0"/>
          </a:fillRef>
          <a:effectRef idx="0">
            <a:scrgbClr r="0" g="0" b="0"/>
          </a:effectRef>
          <a:fontRef idx="none"/>
        </p:style>
      </p:cxnSp>
      <p:sp>
        <p:nvSpPr>
          <p:cNvPr id="32" name="TextBox 31" descr=" 71">
            <a:extLst>
              <a:ext uri="{FF2B5EF4-FFF2-40B4-BE49-F238E27FC236}">
                <a16:creationId xmlns:a16="http://schemas.microsoft.com/office/drawing/2014/main" id="{3DB1FFC2-F353-264C-84C3-94C75A5AAC4F}"/>
              </a:ext>
            </a:extLst>
          </p:cNvPr>
          <p:cNvSpPr txBox="1"/>
          <p:nvPr/>
        </p:nvSpPr>
        <p:spPr>
          <a:xfrm>
            <a:off x="4704780" y="5954608"/>
            <a:ext cx="1351071" cy="550275"/>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inode</a:t>
            </a:r>
          </a:p>
        </p:txBody>
      </p:sp>
      <p:sp>
        <p:nvSpPr>
          <p:cNvPr id="5" name="TextBox 4" descr=" 38">
            <a:extLst>
              <a:ext uri="{FF2B5EF4-FFF2-40B4-BE49-F238E27FC236}">
                <a16:creationId xmlns:a16="http://schemas.microsoft.com/office/drawing/2014/main" id="{5A45349D-6E97-5D4A-9EB4-92F535DDFCAD}"/>
              </a:ext>
            </a:extLst>
          </p:cNvPr>
          <p:cNvSpPr txBox="1"/>
          <p:nvPr/>
        </p:nvSpPr>
        <p:spPr>
          <a:xfrm>
            <a:off x="861670" y="1957259"/>
            <a:ext cx="14270182" cy="707886"/>
          </a:xfrm>
          <a:prstGeom prst="rect">
            <a:avLst/>
          </a:prstGeom>
          <a:noFill/>
        </p:spPr>
        <p:txBody>
          <a:bodyPr wrap="square" rtlCol="0" anchor="t">
            <a:spAutoFit/>
          </a:bodyPr>
          <a:lstStyle/>
          <a:p>
            <a:r>
              <a:rPr lang="en-US" sz="4000">
                <a:latin typeface="Gill Sans MT"/>
              </a:rPr>
              <a:t>Two threads write to disjoint blocks of a shared file</a:t>
            </a:r>
            <a:endParaRPr lang="en-US" sz="3600">
              <a:solidFill>
                <a:schemeClr val="tx1">
                  <a:lumMod val="75000"/>
                  <a:lumOff val="25000"/>
                </a:schemeClr>
              </a:solidFill>
              <a:latin typeface="Gill Sans MT"/>
            </a:endParaRPr>
          </a:p>
        </p:txBody>
      </p:sp>
      <p:sp>
        <p:nvSpPr>
          <p:cNvPr id="4" name="Outline" descr=" 4">
            <a:extLst>
              <a:ext uri="{FF2B5EF4-FFF2-40B4-BE49-F238E27FC236}">
                <a16:creationId xmlns:a16="http://schemas.microsoft.com/office/drawing/2014/main" id="{E5E70766-1E12-459E-8F96-D84C60A39563}"/>
              </a:ext>
            </a:extLst>
          </p:cNvPr>
          <p:cNvSpPr txBox="1"/>
          <p:nvPr/>
        </p:nvSpPr>
        <p:spPr>
          <a:xfrm>
            <a:off x="872631" y="332536"/>
            <a:ext cx="14964994" cy="1329655"/>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a:latin typeface="Gill Sans MT"/>
                <a:sym typeface="Gill Sans"/>
              </a:rPr>
              <a:t>Concurrency Limitations - Analysis</a:t>
            </a:r>
            <a:endParaRPr lang="en-US" sz="6000"/>
          </a:p>
        </p:txBody>
      </p:sp>
      <p:grpSp>
        <p:nvGrpSpPr>
          <p:cNvPr id="6" name="Group 5" descr=" 5">
            <a:extLst>
              <a:ext uri="{FF2B5EF4-FFF2-40B4-BE49-F238E27FC236}">
                <a16:creationId xmlns:a16="http://schemas.microsoft.com/office/drawing/2014/main" id="{7BCD0DE0-295F-DB45-AE5A-81025856DF84}"/>
              </a:ext>
            </a:extLst>
          </p:cNvPr>
          <p:cNvGrpSpPr/>
          <p:nvPr/>
        </p:nvGrpSpPr>
        <p:grpSpPr>
          <a:xfrm>
            <a:off x="1730207" y="2908317"/>
            <a:ext cx="6132573" cy="1479344"/>
            <a:chOff x="1730207" y="2908317"/>
            <a:chExt cx="6132573" cy="1479344"/>
          </a:xfrm>
        </p:grpSpPr>
        <p:grpSp>
          <p:nvGrpSpPr>
            <p:cNvPr id="7" name="Group 6">
              <a:extLst>
                <a:ext uri="{FF2B5EF4-FFF2-40B4-BE49-F238E27FC236}">
                  <a16:creationId xmlns:a16="http://schemas.microsoft.com/office/drawing/2014/main" id="{2C9E04A2-CA1D-B744-849C-2ED848864130}"/>
                </a:ext>
              </a:extLst>
            </p:cNvPr>
            <p:cNvGrpSpPr/>
            <p:nvPr/>
          </p:nvGrpSpPr>
          <p:grpSpPr>
            <a:xfrm>
              <a:off x="5111103" y="2908317"/>
              <a:ext cx="2751677" cy="1479344"/>
              <a:chOff x="1959932" y="3002837"/>
              <a:chExt cx="2751677" cy="1479344"/>
            </a:xfrm>
          </p:grpSpPr>
          <p:pic>
            <p:nvPicPr>
              <p:cNvPr id="9" name="Picture 8" descr="A close up of a logo&#10;&#10;Description automatically generated">
                <a:extLst>
                  <a:ext uri="{FF2B5EF4-FFF2-40B4-BE49-F238E27FC236}">
                    <a16:creationId xmlns:a16="http://schemas.microsoft.com/office/drawing/2014/main" id="{673630F3-70B9-B146-BFBB-2CDDDEB0957C}"/>
                  </a:ext>
                </a:extLst>
              </p:cNvPr>
              <p:cNvPicPr>
                <a:picLocks noChangeAspect="1"/>
              </p:cNvPicPr>
              <p:nvPr/>
            </p:nvPicPr>
            <p:blipFill>
              <a:blip r:embed="rId5"/>
              <a:stretch>
                <a:fillRect/>
              </a:stretch>
            </p:blipFill>
            <p:spPr>
              <a:xfrm>
                <a:off x="3131246" y="3567833"/>
                <a:ext cx="409051" cy="914348"/>
              </a:xfrm>
              <a:prstGeom prst="rect">
                <a:avLst/>
              </a:prstGeom>
            </p:spPr>
          </p:pic>
          <p:sp>
            <p:nvSpPr>
              <p:cNvPr id="10" name="TextBox 9">
                <a:extLst>
                  <a:ext uri="{FF2B5EF4-FFF2-40B4-BE49-F238E27FC236}">
                    <a16:creationId xmlns:a16="http://schemas.microsoft.com/office/drawing/2014/main" id="{E15C1793-4C21-114B-A2E6-F1A1502CFEB2}"/>
                  </a:ext>
                </a:extLst>
              </p:cNvPr>
              <p:cNvSpPr txBox="1"/>
              <p:nvPr/>
            </p:nvSpPr>
            <p:spPr>
              <a:xfrm>
                <a:off x="1959932" y="3002837"/>
                <a:ext cx="2751677"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1</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8" name="TextBox 7">
              <a:extLst>
                <a:ext uri="{FF2B5EF4-FFF2-40B4-BE49-F238E27FC236}">
                  <a16:creationId xmlns:a16="http://schemas.microsoft.com/office/drawing/2014/main" id="{E848D2F7-7C80-C345-94CD-D5A3AAC583DD}"/>
                </a:ext>
              </a:extLst>
            </p:cNvPr>
            <p:cNvSpPr txBox="1"/>
            <p:nvPr/>
          </p:nvSpPr>
          <p:spPr>
            <a:xfrm>
              <a:off x="1730207" y="3580968"/>
              <a:ext cx="4834920" cy="584775"/>
            </a:xfrm>
            <a:prstGeom prst="rect">
              <a:avLst/>
            </a:prstGeom>
            <a:noFill/>
          </p:spPr>
          <p:txBody>
            <a:bodyPr wrap="square" rtlCol="0">
              <a:spAutoFit/>
            </a:bodyPr>
            <a:lstStyle/>
            <a:p>
              <a:r>
                <a:rPr lang="en-US" sz="3200">
                  <a:latin typeface="Gill Sans MT" panose="020B0502020104020203" pitchFamily="34" charset="77"/>
                </a:rPr>
                <a:t>write(shared_file, Block 2)</a:t>
              </a:r>
            </a:p>
          </p:txBody>
        </p:sp>
      </p:grpSp>
      <p:grpSp>
        <p:nvGrpSpPr>
          <p:cNvPr id="11" name="Group 10" descr=" 8">
            <a:extLst>
              <a:ext uri="{FF2B5EF4-FFF2-40B4-BE49-F238E27FC236}">
                <a16:creationId xmlns:a16="http://schemas.microsoft.com/office/drawing/2014/main" id="{F6F612EC-3079-A842-877B-8254AF24CC6C}"/>
              </a:ext>
            </a:extLst>
          </p:cNvPr>
          <p:cNvGrpSpPr/>
          <p:nvPr/>
        </p:nvGrpSpPr>
        <p:grpSpPr>
          <a:xfrm>
            <a:off x="8960386" y="2908317"/>
            <a:ext cx="6391906" cy="1455210"/>
            <a:chOff x="8960386" y="2908317"/>
            <a:chExt cx="6391906" cy="1455210"/>
          </a:xfrm>
        </p:grpSpPr>
        <p:grpSp>
          <p:nvGrpSpPr>
            <p:cNvPr id="12" name="Group 11">
              <a:extLst>
                <a:ext uri="{FF2B5EF4-FFF2-40B4-BE49-F238E27FC236}">
                  <a16:creationId xmlns:a16="http://schemas.microsoft.com/office/drawing/2014/main" id="{BD0B86CE-2963-B947-AED1-E9BD7E78E380}"/>
                </a:ext>
              </a:extLst>
            </p:cNvPr>
            <p:cNvGrpSpPr/>
            <p:nvPr/>
          </p:nvGrpSpPr>
          <p:grpSpPr>
            <a:xfrm>
              <a:off x="8960386" y="2908317"/>
              <a:ext cx="2751676" cy="1455210"/>
              <a:chOff x="1959933" y="3026971"/>
              <a:chExt cx="2751676" cy="1455210"/>
            </a:xfrm>
          </p:grpSpPr>
          <p:pic>
            <p:nvPicPr>
              <p:cNvPr id="14" name="Picture 13" descr="A close up of a logo&#10;&#10;Description automatically generated">
                <a:extLst>
                  <a:ext uri="{FF2B5EF4-FFF2-40B4-BE49-F238E27FC236}">
                    <a16:creationId xmlns:a16="http://schemas.microsoft.com/office/drawing/2014/main" id="{8FD52EED-C199-CA4F-B054-83FAAF1B08B5}"/>
                  </a:ext>
                </a:extLst>
              </p:cNvPr>
              <p:cNvPicPr>
                <a:picLocks noChangeAspect="1"/>
              </p:cNvPicPr>
              <p:nvPr/>
            </p:nvPicPr>
            <p:blipFill>
              <a:blip r:embed="rId5"/>
              <a:stretch>
                <a:fillRect/>
              </a:stretch>
            </p:blipFill>
            <p:spPr>
              <a:xfrm>
                <a:off x="3131246" y="3567833"/>
                <a:ext cx="409051" cy="914348"/>
              </a:xfrm>
              <a:prstGeom prst="rect">
                <a:avLst/>
              </a:prstGeom>
            </p:spPr>
          </p:pic>
          <p:sp>
            <p:nvSpPr>
              <p:cNvPr id="15" name="TextBox 14">
                <a:extLst>
                  <a:ext uri="{FF2B5EF4-FFF2-40B4-BE49-F238E27FC236}">
                    <a16:creationId xmlns:a16="http://schemas.microsoft.com/office/drawing/2014/main" id="{CA552248-9742-7749-88F7-7FFF2D10AB4A}"/>
                  </a:ext>
                </a:extLst>
              </p:cNvPr>
              <p:cNvSpPr txBox="1"/>
              <p:nvPr/>
            </p:nvSpPr>
            <p:spPr>
              <a:xfrm>
                <a:off x="1959933" y="3026971"/>
                <a:ext cx="275167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2</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13" name="TextBox 12">
              <a:extLst>
                <a:ext uri="{FF2B5EF4-FFF2-40B4-BE49-F238E27FC236}">
                  <a16:creationId xmlns:a16="http://schemas.microsoft.com/office/drawing/2014/main" id="{73860BD0-BD44-FF4D-A50C-BB4B017BA8E6}"/>
                </a:ext>
              </a:extLst>
            </p:cNvPr>
            <p:cNvSpPr txBox="1"/>
            <p:nvPr/>
          </p:nvSpPr>
          <p:spPr>
            <a:xfrm>
              <a:off x="10540749" y="3592188"/>
              <a:ext cx="4811543" cy="584775"/>
            </a:xfrm>
            <a:prstGeom prst="rect">
              <a:avLst/>
            </a:prstGeom>
            <a:noFill/>
          </p:spPr>
          <p:txBody>
            <a:bodyPr wrap="square" rtlCol="0">
              <a:spAutoFit/>
            </a:bodyPr>
            <a:lstStyle/>
            <a:p>
              <a:r>
                <a:rPr lang="en-US" sz="3200">
                  <a:latin typeface="Gill Sans MT" panose="020B0502020104020203" pitchFamily="34" charset="77"/>
                </a:rPr>
                <a:t>write(shared_file, Block N)</a:t>
              </a:r>
            </a:p>
          </p:txBody>
        </p:sp>
      </p:grpSp>
    </p:spTree>
    <p:extLst>
      <p:ext uri="{BB962C8B-B14F-4D97-AF65-F5344CB8AC3E}">
        <p14:creationId xmlns:p14="http://schemas.microsoft.com/office/powerpoint/2010/main" val="333051324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Slide Number Placeholder 39" descr=" 40"/>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16</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17" name="Rectangle 16" descr=" 36">
            <a:extLst>
              <a:ext uri="{FF2B5EF4-FFF2-40B4-BE49-F238E27FC236}">
                <a16:creationId xmlns:a16="http://schemas.microsoft.com/office/drawing/2014/main" id="{891A4C36-623C-8E46-B9D6-F4F325D5612A}"/>
              </a:ext>
            </a:extLst>
          </p:cNvPr>
          <p:cNvSpPr/>
          <p:nvPr/>
        </p:nvSpPr>
        <p:spPr>
          <a:xfrm>
            <a:off x="3952194" y="4908424"/>
            <a:ext cx="7764740" cy="2642645"/>
          </a:xfrm>
          <a:prstGeom prst="rect">
            <a:avLst/>
          </a:prstGeom>
          <a:noFill/>
          <a:ln w="25400" cap="flat">
            <a:solidFill>
              <a:schemeClr val="accent4">
                <a:lumMod val="75000"/>
              </a:schemeClr>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16" name="TextBox 15" descr=" 48">
            <a:extLst>
              <a:ext uri="{FF2B5EF4-FFF2-40B4-BE49-F238E27FC236}">
                <a16:creationId xmlns:a16="http://schemas.microsoft.com/office/drawing/2014/main" id="{F18D2B69-0540-3B45-87AE-7D7AB875DBE9}"/>
              </a:ext>
            </a:extLst>
          </p:cNvPr>
          <p:cNvSpPr txBox="1"/>
          <p:nvPr/>
        </p:nvSpPr>
        <p:spPr>
          <a:xfrm>
            <a:off x="1238218" y="5848924"/>
            <a:ext cx="252929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accent4">
                    <a:lumMod val="75000"/>
                  </a:schemeClr>
                </a:solidFill>
                <a:effectLst/>
                <a:uLnTx/>
                <a:uFillTx/>
                <a:latin typeface="Gill Sans MT" panose="020B0502020104020203"/>
                <a:cs typeface="Helvetica"/>
                <a:sym typeface="Helvetica"/>
              </a:rPr>
              <a:t>File System</a:t>
            </a:r>
          </a:p>
        </p:txBody>
      </p:sp>
      <p:pic>
        <p:nvPicPr>
          <p:cNvPr id="39" name="Graphic 38" descr=" 24">
            <a:extLst>
              <a:ext uri="{FF2B5EF4-FFF2-40B4-BE49-F238E27FC236}">
                <a16:creationId xmlns:a16="http://schemas.microsoft.com/office/drawing/2014/main" id="{A6E6EE39-39BD-A945-BCD1-E88BE4D687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07927" y="5657929"/>
            <a:ext cx="914400" cy="914400"/>
          </a:xfrm>
          <a:prstGeom prst="rect">
            <a:avLst/>
          </a:prstGeom>
        </p:spPr>
      </p:pic>
      <p:pic>
        <p:nvPicPr>
          <p:cNvPr id="42" name="Graphic 41" descr=" 62">
            <a:extLst>
              <a:ext uri="{FF2B5EF4-FFF2-40B4-BE49-F238E27FC236}">
                <a16:creationId xmlns:a16="http://schemas.microsoft.com/office/drawing/2014/main" id="{8F8F61B1-1450-CA4B-B8E1-8B4BEE0D2D0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79024" y="5634765"/>
            <a:ext cx="914400" cy="914400"/>
          </a:xfrm>
          <a:prstGeom prst="rect">
            <a:avLst/>
          </a:prstGeom>
        </p:spPr>
      </p:pic>
      <p:grpSp>
        <p:nvGrpSpPr>
          <p:cNvPr id="18" name="Group 17" descr=" 2">
            <a:extLst>
              <a:ext uri="{FF2B5EF4-FFF2-40B4-BE49-F238E27FC236}">
                <a16:creationId xmlns:a16="http://schemas.microsoft.com/office/drawing/2014/main" id="{E50E85CF-AD88-ED4A-B96B-849E710567FA}"/>
              </a:ext>
            </a:extLst>
          </p:cNvPr>
          <p:cNvGrpSpPr/>
          <p:nvPr/>
        </p:nvGrpSpPr>
        <p:grpSpPr>
          <a:xfrm>
            <a:off x="1409960" y="8538846"/>
            <a:ext cx="2185813" cy="1684562"/>
            <a:chOff x="1111189" y="8042646"/>
            <a:chExt cx="2529298" cy="2017088"/>
          </a:xfrm>
        </p:grpSpPr>
        <p:pic>
          <p:nvPicPr>
            <p:cNvPr id="19" name="Picture 18">
              <a:extLst>
                <a:ext uri="{FF2B5EF4-FFF2-40B4-BE49-F238E27FC236}">
                  <a16:creationId xmlns:a16="http://schemas.microsoft.com/office/drawing/2014/main" id="{B09BA851-3BD0-F74C-BD50-0D75A6638D9E}"/>
                </a:ext>
              </a:extLst>
            </p:cNvPr>
            <p:cNvPicPr>
              <a:picLocks noChangeAspect="1"/>
            </p:cNvPicPr>
            <p:nvPr/>
          </p:nvPicPr>
          <p:blipFill>
            <a:blip r:embed="rId6"/>
            <a:stretch>
              <a:fillRect/>
            </a:stretch>
          </p:blipFill>
          <p:spPr>
            <a:xfrm>
              <a:off x="1446457" y="8042646"/>
              <a:ext cx="1459116" cy="1459115"/>
            </a:xfrm>
            <a:prstGeom prst="rect">
              <a:avLst/>
            </a:prstGeom>
          </p:spPr>
        </p:pic>
        <p:sp>
          <p:nvSpPr>
            <p:cNvPr id="20" name="TextBox 19">
              <a:extLst>
                <a:ext uri="{FF2B5EF4-FFF2-40B4-BE49-F238E27FC236}">
                  <a16:creationId xmlns:a16="http://schemas.microsoft.com/office/drawing/2014/main" id="{BAB40591-B18E-3B40-85EA-C1CF0DA0FCEA}"/>
                </a:ext>
              </a:extLst>
            </p:cNvPr>
            <p:cNvSpPr txBox="1"/>
            <p:nvPr/>
          </p:nvSpPr>
          <p:spPr>
            <a:xfrm>
              <a:off x="1111189" y="9469322"/>
              <a:ext cx="2529298" cy="5904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chemeClr val="tx1"/>
                  </a:solidFill>
                  <a:effectLst/>
                  <a:uLnTx/>
                  <a:uFillTx/>
                  <a:latin typeface="Gill Sans MT" panose="020B0502020104020203"/>
                  <a:cs typeface="Helvetica"/>
                  <a:sym typeface="Helvetica"/>
                </a:rPr>
                <a:t>Shared file</a:t>
              </a:r>
            </a:p>
          </p:txBody>
        </p:sp>
      </p:grpSp>
      <p:grpSp>
        <p:nvGrpSpPr>
          <p:cNvPr id="21" name="Group 20" descr=" 73">
            <a:extLst>
              <a:ext uri="{FF2B5EF4-FFF2-40B4-BE49-F238E27FC236}">
                <a16:creationId xmlns:a16="http://schemas.microsoft.com/office/drawing/2014/main" id="{7F961772-1F0D-8342-A611-B26C527C3AB8}"/>
              </a:ext>
            </a:extLst>
          </p:cNvPr>
          <p:cNvGrpSpPr/>
          <p:nvPr/>
        </p:nvGrpSpPr>
        <p:grpSpPr>
          <a:xfrm>
            <a:off x="3952195" y="8848030"/>
            <a:ext cx="7764740" cy="1230325"/>
            <a:chOff x="3723595" y="8485506"/>
            <a:chExt cx="7764740" cy="1230325"/>
          </a:xfrm>
        </p:grpSpPr>
        <p:sp>
          <p:nvSpPr>
            <p:cNvPr id="22" name="Rectangle 21">
              <a:extLst>
                <a:ext uri="{FF2B5EF4-FFF2-40B4-BE49-F238E27FC236}">
                  <a16:creationId xmlns:a16="http://schemas.microsoft.com/office/drawing/2014/main" id="{2A9BAA4E-440A-8246-9329-1F26ED696F35}"/>
                </a:ext>
              </a:extLst>
            </p:cNvPr>
            <p:cNvSpPr/>
            <p:nvPr/>
          </p:nvSpPr>
          <p:spPr>
            <a:xfrm>
              <a:off x="3723595" y="8485506"/>
              <a:ext cx="7764740" cy="1218573"/>
            </a:xfrm>
            <a:prstGeom prst="rect">
              <a:avLst/>
            </a:prstGeom>
            <a:solidFill>
              <a:srgbClr val="FFFFFF"/>
            </a:solidFill>
            <a:ln w="381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23" name="Straight Connector 22">
              <a:extLst>
                <a:ext uri="{FF2B5EF4-FFF2-40B4-BE49-F238E27FC236}">
                  <a16:creationId xmlns:a16="http://schemas.microsoft.com/office/drawing/2014/main" id="{A3D0B461-D397-FF4D-AE46-C6CE1C11C232}"/>
                </a:ext>
              </a:extLst>
            </p:cNvPr>
            <p:cNvCxnSpPr>
              <a:cxnSpLocks/>
            </p:cNvCxnSpPr>
            <p:nvPr/>
          </p:nvCxnSpPr>
          <p:spPr>
            <a:xfrm>
              <a:off x="527434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7C37D98-40FA-AA42-A92A-C90B0072FEF8}"/>
                </a:ext>
              </a:extLst>
            </p:cNvPr>
            <p:cNvCxnSpPr>
              <a:cxnSpLocks/>
            </p:cNvCxnSpPr>
            <p:nvPr/>
          </p:nvCxnSpPr>
          <p:spPr>
            <a:xfrm>
              <a:off x="679372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7A054098-60F6-344C-9852-E34068E0697F}"/>
                </a:ext>
              </a:extLst>
            </p:cNvPr>
            <p:cNvCxnSpPr>
              <a:cxnSpLocks/>
            </p:cNvCxnSpPr>
            <p:nvPr/>
          </p:nvCxnSpPr>
          <p:spPr>
            <a:xfrm>
              <a:off x="8355128"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2C1AD15E-A5FC-AE4E-B675-3ADE929D23BD}"/>
                </a:ext>
              </a:extLst>
            </p:cNvPr>
            <p:cNvCxnSpPr>
              <a:cxnSpLocks/>
            </p:cNvCxnSpPr>
            <p:nvPr/>
          </p:nvCxnSpPr>
          <p:spPr>
            <a:xfrm>
              <a:off x="9990592" y="8497258"/>
              <a:ext cx="0" cy="1218573"/>
            </a:xfrm>
            <a:prstGeom prst="line">
              <a:avLst/>
            </a:prstGeom>
            <a:ln w="38100"/>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889B9DFD-2304-004A-BA98-63D58C225846}"/>
                </a:ext>
              </a:extLst>
            </p:cNvPr>
            <p:cNvSpPr txBox="1"/>
            <p:nvPr/>
          </p:nvSpPr>
          <p:spPr>
            <a:xfrm>
              <a:off x="3881256" y="8866946"/>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1</a:t>
              </a:r>
            </a:p>
          </p:txBody>
        </p:sp>
        <p:sp>
          <p:nvSpPr>
            <p:cNvPr id="28" name="TextBox 27">
              <a:extLst>
                <a:ext uri="{FF2B5EF4-FFF2-40B4-BE49-F238E27FC236}">
                  <a16:creationId xmlns:a16="http://schemas.microsoft.com/office/drawing/2014/main" id="{4AB71502-B9B9-C049-9A56-EEC1048E334D}"/>
                </a:ext>
              </a:extLst>
            </p:cNvPr>
            <p:cNvSpPr txBox="1"/>
            <p:nvPr/>
          </p:nvSpPr>
          <p:spPr>
            <a:xfrm>
              <a:off x="5384897" y="8865395"/>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2</a:t>
              </a:r>
            </a:p>
          </p:txBody>
        </p:sp>
        <p:sp>
          <p:nvSpPr>
            <p:cNvPr id="29" name="TextBox 28">
              <a:extLst>
                <a:ext uri="{FF2B5EF4-FFF2-40B4-BE49-F238E27FC236}">
                  <a16:creationId xmlns:a16="http://schemas.microsoft.com/office/drawing/2014/main" id="{1B213C6A-FFAC-0C4B-9BBA-E9BC95E858D3}"/>
                </a:ext>
              </a:extLst>
            </p:cNvPr>
            <p:cNvSpPr txBox="1"/>
            <p:nvPr/>
          </p:nvSpPr>
          <p:spPr>
            <a:xfrm>
              <a:off x="6930428" y="8884543"/>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3</a:t>
              </a:r>
            </a:p>
          </p:txBody>
        </p:sp>
        <p:sp>
          <p:nvSpPr>
            <p:cNvPr id="30" name="TextBox 29">
              <a:extLst>
                <a:ext uri="{FF2B5EF4-FFF2-40B4-BE49-F238E27FC236}">
                  <a16:creationId xmlns:a16="http://schemas.microsoft.com/office/drawing/2014/main" id="{6312CBC5-7C16-EB4C-8A6D-83ABA1DD63DA}"/>
                </a:ext>
              </a:extLst>
            </p:cNvPr>
            <p:cNvSpPr txBox="1"/>
            <p:nvPr/>
          </p:nvSpPr>
          <p:spPr>
            <a:xfrm>
              <a:off x="8925897" y="8880893"/>
              <a:ext cx="67811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a:t>
              </a:r>
            </a:p>
          </p:txBody>
        </p:sp>
        <p:sp>
          <p:nvSpPr>
            <p:cNvPr id="31" name="TextBox 30">
              <a:extLst>
                <a:ext uri="{FF2B5EF4-FFF2-40B4-BE49-F238E27FC236}">
                  <a16:creationId xmlns:a16="http://schemas.microsoft.com/office/drawing/2014/main" id="{B7E1872B-10A4-9140-A828-C5DB646AE45C}"/>
                </a:ext>
              </a:extLst>
            </p:cNvPr>
            <p:cNvSpPr txBox="1"/>
            <p:nvPr/>
          </p:nvSpPr>
          <p:spPr>
            <a:xfrm>
              <a:off x="10031888" y="8880893"/>
              <a:ext cx="145644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N</a:t>
              </a:r>
            </a:p>
          </p:txBody>
        </p:sp>
      </p:grpSp>
      <p:sp>
        <p:nvSpPr>
          <p:cNvPr id="34" name="Rectangle 33" descr=" 14">
            <a:extLst>
              <a:ext uri="{FF2B5EF4-FFF2-40B4-BE49-F238E27FC236}">
                <a16:creationId xmlns:a16="http://schemas.microsoft.com/office/drawing/2014/main" id="{6117DCCA-665B-EB4D-B8B7-F13BEC236E30}"/>
              </a:ext>
            </a:extLst>
          </p:cNvPr>
          <p:cNvSpPr/>
          <p:nvPr/>
        </p:nvSpPr>
        <p:spPr>
          <a:xfrm>
            <a:off x="5487919" y="8836278"/>
            <a:ext cx="1513923" cy="1217960"/>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35" name="Rectangle 34" descr=" 50">
            <a:extLst>
              <a:ext uri="{FF2B5EF4-FFF2-40B4-BE49-F238E27FC236}">
                <a16:creationId xmlns:a16="http://schemas.microsoft.com/office/drawing/2014/main" id="{84CA0D6A-8C93-8647-BA72-99661407DF2C}"/>
              </a:ext>
            </a:extLst>
          </p:cNvPr>
          <p:cNvSpPr/>
          <p:nvPr/>
        </p:nvSpPr>
        <p:spPr>
          <a:xfrm>
            <a:off x="10189037" y="8860394"/>
            <a:ext cx="1507415" cy="1193844"/>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36" name="Straight Arrow Connector 35" descr=" 16">
            <a:extLst>
              <a:ext uri="{FF2B5EF4-FFF2-40B4-BE49-F238E27FC236}">
                <a16:creationId xmlns:a16="http://schemas.microsoft.com/office/drawing/2014/main" id="{384DA734-31DE-B646-A0C8-1DC1FF661ED6}"/>
              </a:ext>
            </a:extLst>
          </p:cNvPr>
          <p:cNvCxnSpPr>
            <a:cxnSpLocks/>
          </p:cNvCxnSpPr>
          <p:nvPr/>
        </p:nvCxnSpPr>
        <p:spPr>
          <a:xfrm>
            <a:off x="6486941" y="4460942"/>
            <a:ext cx="0" cy="988998"/>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38" name="Straight Arrow Connector 37" descr=" 55">
            <a:extLst>
              <a:ext uri="{FF2B5EF4-FFF2-40B4-BE49-F238E27FC236}">
                <a16:creationId xmlns:a16="http://schemas.microsoft.com/office/drawing/2014/main" id="{DA1626E9-1724-7E4C-9EA6-475AEE2AE6A5}"/>
              </a:ext>
            </a:extLst>
          </p:cNvPr>
          <p:cNvCxnSpPr>
            <a:cxnSpLocks/>
          </p:cNvCxnSpPr>
          <p:nvPr/>
        </p:nvCxnSpPr>
        <p:spPr>
          <a:xfrm>
            <a:off x="6517908" y="6828166"/>
            <a:ext cx="0" cy="1717742"/>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41" name="Straight Arrow Connector 40" descr=" 67">
            <a:extLst>
              <a:ext uri="{FF2B5EF4-FFF2-40B4-BE49-F238E27FC236}">
                <a16:creationId xmlns:a16="http://schemas.microsoft.com/office/drawing/2014/main" id="{B69CE257-B9CD-4243-AB59-F4F3389D632E}"/>
              </a:ext>
            </a:extLst>
          </p:cNvPr>
          <p:cNvCxnSpPr>
            <a:cxnSpLocks/>
          </p:cNvCxnSpPr>
          <p:nvPr/>
        </p:nvCxnSpPr>
        <p:spPr>
          <a:xfrm>
            <a:off x="10336224" y="4460942"/>
            <a:ext cx="0" cy="988998"/>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43" name="Straight Arrow Connector 42" descr=" 68">
            <a:extLst>
              <a:ext uri="{FF2B5EF4-FFF2-40B4-BE49-F238E27FC236}">
                <a16:creationId xmlns:a16="http://schemas.microsoft.com/office/drawing/2014/main" id="{3A880B11-B144-5E43-B11D-E22FDDEAFF04}"/>
              </a:ext>
            </a:extLst>
          </p:cNvPr>
          <p:cNvCxnSpPr>
            <a:cxnSpLocks/>
          </p:cNvCxnSpPr>
          <p:nvPr/>
        </p:nvCxnSpPr>
        <p:spPr>
          <a:xfrm>
            <a:off x="10336224" y="6828166"/>
            <a:ext cx="0" cy="1717742"/>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33" name="Straight Arrow Connector 32" descr=" 29">
            <a:extLst>
              <a:ext uri="{FF2B5EF4-FFF2-40B4-BE49-F238E27FC236}">
                <a16:creationId xmlns:a16="http://schemas.microsoft.com/office/drawing/2014/main" id="{BE3228AF-BBB4-3B41-8498-B833A95E3A25}"/>
              </a:ext>
            </a:extLst>
          </p:cNvPr>
          <p:cNvCxnSpPr>
            <a:cxnSpLocks/>
          </p:cNvCxnSpPr>
          <p:nvPr/>
        </p:nvCxnSpPr>
        <p:spPr>
          <a:xfrm flipH="1">
            <a:off x="2825023" y="6745549"/>
            <a:ext cx="1960368" cy="1793297"/>
          </a:xfrm>
          <a:prstGeom prst="straightConnector1">
            <a:avLst/>
          </a:prstGeom>
          <a:noFill/>
          <a:ln w="25400" cap="flat">
            <a:solidFill>
              <a:schemeClr val="bg2">
                <a:lumMod val="60000"/>
                <a:lumOff val="40000"/>
              </a:schemeClr>
            </a:solidFill>
            <a:prstDash val="dash"/>
            <a:round/>
            <a:tailEnd type="triangle" w="lg" len="lg"/>
          </a:ln>
          <a:effectLst/>
          <a:sp3d/>
        </p:spPr>
        <p:style>
          <a:lnRef idx="0">
            <a:scrgbClr r="0" g="0" b="0"/>
          </a:lnRef>
          <a:fillRef idx="0">
            <a:scrgbClr r="0" g="0" b="0"/>
          </a:fillRef>
          <a:effectRef idx="0">
            <a:scrgbClr r="0" g="0" b="0"/>
          </a:effectRef>
          <a:fontRef idx="none"/>
        </p:style>
      </p:cxnSp>
      <p:sp>
        <p:nvSpPr>
          <p:cNvPr id="32" name="TextBox 31" descr=" 71">
            <a:extLst>
              <a:ext uri="{FF2B5EF4-FFF2-40B4-BE49-F238E27FC236}">
                <a16:creationId xmlns:a16="http://schemas.microsoft.com/office/drawing/2014/main" id="{3DB1FFC2-F353-264C-84C3-94C75A5AAC4F}"/>
              </a:ext>
            </a:extLst>
          </p:cNvPr>
          <p:cNvSpPr txBox="1"/>
          <p:nvPr/>
        </p:nvSpPr>
        <p:spPr>
          <a:xfrm>
            <a:off x="4704780" y="5954608"/>
            <a:ext cx="1351071" cy="550275"/>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inode</a:t>
            </a:r>
          </a:p>
        </p:txBody>
      </p:sp>
      <p:sp>
        <p:nvSpPr>
          <p:cNvPr id="5" name="TextBox 4" descr=" 38">
            <a:extLst>
              <a:ext uri="{FF2B5EF4-FFF2-40B4-BE49-F238E27FC236}">
                <a16:creationId xmlns:a16="http://schemas.microsoft.com/office/drawing/2014/main" id="{5A45349D-6E97-5D4A-9EB4-92F535DDFCAD}"/>
              </a:ext>
            </a:extLst>
          </p:cNvPr>
          <p:cNvSpPr txBox="1"/>
          <p:nvPr/>
        </p:nvSpPr>
        <p:spPr>
          <a:xfrm>
            <a:off x="861670" y="1957259"/>
            <a:ext cx="14270182" cy="707886"/>
          </a:xfrm>
          <a:prstGeom prst="rect">
            <a:avLst/>
          </a:prstGeom>
          <a:noFill/>
        </p:spPr>
        <p:txBody>
          <a:bodyPr wrap="square" rtlCol="0" anchor="t">
            <a:spAutoFit/>
          </a:bodyPr>
          <a:lstStyle/>
          <a:p>
            <a:r>
              <a:rPr lang="en-US" sz="4000">
                <a:latin typeface="Gill Sans MT"/>
              </a:rPr>
              <a:t>Two threads write to disjoint blocks of a shared file</a:t>
            </a:r>
            <a:endParaRPr lang="en-US" sz="3600">
              <a:solidFill>
                <a:schemeClr val="tx1">
                  <a:lumMod val="75000"/>
                  <a:lumOff val="25000"/>
                </a:schemeClr>
              </a:solidFill>
              <a:latin typeface="Gill Sans MT"/>
            </a:endParaRPr>
          </a:p>
        </p:txBody>
      </p:sp>
      <p:sp>
        <p:nvSpPr>
          <p:cNvPr id="4" name="Outline" descr=" 4">
            <a:extLst>
              <a:ext uri="{FF2B5EF4-FFF2-40B4-BE49-F238E27FC236}">
                <a16:creationId xmlns:a16="http://schemas.microsoft.com/office/drawing/2014/main" id="{E5E70766-1E12-459E-8F96-D84C60A39563}"/>
              </a:ext>
            </a:extLst>
          </p:cNvPr>
          <p:cNvSpPr txBox="1"/>
          <p:nvPr/>
        </p:nvSpPr>
        <p:spPr>
          <a:xfrm>
            <a:off x="872631" y="332536"/>
            <a:ext cx="14964994" cy="1329655"/>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a:latin typeface="Gill Sans MT"/>
                <a:sym typeface="Gill Sans"/>
              </a:rPr>
              <a:t>Concurrency Limitations - Analysis</a:t>
            </a:r>
            <a:endParaRPr lang="en-US" sz="6000"/>
          </a:p>
        </p:txBody>
      </p:sp>
      <p:grpSp>
        <p:nvGrpSpPr>
          <p:cNvPr id="6" name="Group 5" descr=" 5">
            <a:extLst>
              <a:ext uri="{FF2B5EF4-FFF2-40B4-BE49-F238E27FC236}">
                <a16:creationId xmlns:a16="http://schemas.microsoft.com/office/drawing/2014/main" id="{7BCD0DE0-295F-DB45-AE5A-81025856DF84}"/>
              </a:ext>
            </a:extLst>
          </p:cNvPr>
          <p:cNvGrpSpPr/>
          <p:nvPr/>
        </p:nvGrpSpPr>
        <p:grpSpPr>
          <a:xfrm>
            <a:off x="1730207" y="2908317"/>
            <a:ext cx="6132573" cy="1479344"/>
            <a:chOff x="1730207" y="2908317"/>
            <a:chExt cx="6132573" cy="1479344"/>
          </a:xfrm>
        </p:grpSpPr>
        <p:grpSp>
          <p:nvGrpSpPr>
            <p:cNvPr id="7" name="Group 6">
              <a:extLst>
                <a:ext uri="{FF2B5EF4-FFF2-40B4-BE49-F238E27FC236}">
                  <a16:creationId xmlns:a16="http://schemas.microsoft.com/office/drawing/2014/main" id="{2C9E04A2-CA1D-B744-849C-2ED848864130}"/>
                </a:ext>
              </a:extLst>
            </p:cNvPr>
            <p:cNvGrpSpPr/>
            <p:nvPr/>
          </p:nvGrpSpPr>
          <p:grpSpPr>
            <a:xfrm>
              <a:off x="5111103" y="2908317"/>
              <a:ext cx="2751677" cy="1479344"/>
              <a:chOff x="1959932" y="3002837"/>
              <a:chExt cx="2751677" cy="1479344"/>
            </a:xfrm>
          </p:grpSpPr>
          <p:pic>
            <p:nvPicPr>
              <p:cNvPr id="9" name="Picture 8" descr="A close up of a logo&#10;&#10;Description automatically generated">
                <a:extLst>
                  <a:ext uri="{FF2B5EF4-FFF2-40B4-BE49-F238E27FC236}">
                    <a16:creationId xmlns:a16="http://schemas.microsoft.com/office/drawing/2014/main" id="{673630F3-70B9-B146-BFBB-2CDDDEB0957C}"/>
                  </a:ext>
                </a:extLst>
              </p:cNvPr>
              <p:cNvPicPr>
                <a:picLocks noChangeAspect="1"/>
              </p:cNvPicPr>
              <p:nvPr/>
            </p:nvPicPr>
            <p:blipFill>
              <a:blip r:embed="rId7"/>
              <a:stretch>
                <a:fillRect/>
              </a:stretch>
            </p:blipFill>
            <p:spPr>
              <a:xfrm>
                <a:off x="3131246" y="3567833"/>
                <a:ext cx="409051" cy="914348"/>
              </a:xfrm>
              <a:prstGeom prst="rect">
                <a:avLst/>
              </a:prstGeom>
            </p:spPr>
          </p:pic>
          <p:sp>
            <p:nvSpPr>
              <p:cNvPr id="10" name="TextBox 9">
                <a:extLst>
                  <a:ext uri="{FF2B5EF4-FFF2-40B4-BE49-F238E27FC236}">
                    <a16:creationId xmlns:a16="http://schemas.microsoft.com/office/drawing/2014/main" id="{E15C1793-4C21-114B-A2E6-F1A1502CFEB2}"/>
                  </a:ext>
                </a:extLst>
              </p:cNvPr>
              <p:cNvSpPr txBox="1"/>
              <p:nvPr/>
            </p:nvSpPr>
            <p:spPr>
              <a:xfrm>
                <a:off x="1959932" y="3002837"/>
                <a:ext cx="2751677"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1</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8" name="TextBox 7">
              <a:extLst>
                <a:ext uri="{FF2B5EF4-FFF2-40B4-BE49-F238E27FC236}">
                  <a16:creationId xmlns:a16="http://schemas.microsoft.com/office/drawing/2014/main" id="{E848D2F7-7C80-C345-94CD-D5A3AAC583DD}"/>
                </a:ext>
              </a:extLst>
            </p:cNvPr>
            <p:cNvSpPr txBox="1"/>
            <p:nvPr/>
          </p:nvSpPr>
          <p:spPr>
            <a:xfrm>
              <a:off x="1730207" y="3580968"/>
              <a:ext cx="4834920" cy="584775"/>
            </a:xfrm>
            <a:prstGeom prst="rect">
              <a:avLst/>
            </a:prstGeom>
            <a:noFill/>
          </p:spPr>
          <p:txBody>
            <a:bodyPr wrap="square" rtlCol="0">
              <a:spAutoFit/>
            </a:bodyPr>
            <a:lstStyle/>
            <a:p>
              <a:r>
                <a:rPr lang="en-US" sz="3200">
                  <a:latin typeface="Gill Sans MT" panose="020B0502020104020203" pitchFamily="34" charset="77"/>
                </a:rPr>
                <a:t>write(shared_file, Block 2)</a:t>
              </a:r>
            </a:p>
          </p:txBody>
        </p:sp>
      </p:grpSp>
      <p:grpSp>
        <p:nvGrpSpPr>
          <p:cNvPr id="11" name="Group 10" descr=" 8">
            <a:extLst>
              <a:ext uri="{FF2B5EF4-FFF2-40B4-BE49-F238E27FC236}">
                <a16:creationId xmlns:a16="http://schemas.microsoft.com/office/drawing/2014/main" id="{F6F612EC-3079-A842-877B-8254AF24CC6C}"/>
              </a:ext>
            </a:extLst>
          </p:cNvPr>
          <p:cNvGrpSpPr/>
          <p:nvPr/>
        </p:nvGrpSpPr>
        <p:grpSpPr>
          <a:xfrm>
            <a:off x="8960386" y="2908317"/>
            <a:ext cx="6391906" cy="1455210"/>
            <a:chOff x="8960386" y="2908317"/>
            <a:chExt cx="6391906" cy="1455210"/>
          </a:xfrm>
        </p:grpSpPr>
        <p:grpSp>
          <p:nvGrpSpPr>
            <p:cNvPr id="12" name="Group 11">
              <a:extLst>
                <a:ext uri="{FF2B5EF4-FFF2-40B4-BE49-F238E27FC236}">
                  <a16:creationId xmlns:a16="http://schemas.microsoft.com/office/drawing/2014/main" id="{BD0B86CE-2963-B947-AED1-E9BD7E78E380}"/>
                </a:ext>
              </a:extLst>
            </p:cNvPr>
            <p:cNvGrpSpPr/>
            <p:nvPr/>
          </p:nvGrpSpPr>
          <p:grpSpPr>
            <a:xfrm>
              <a:off x="8960386" y="2908317"/>
              <a:ext cx="2751676" cy="1455210"/>
              <a:chOff x="1959933" y="3026971"/>
              <a:chExt cx="2751676" cy="1455210"/>
            </a:xfrm>
          </p:grpSpPr>
          <p:pic>
            <p:nvPicPr>
              <p:cNvPr id="14" name="Picture 13" descr="A close up of a logo&#10;&#10;Description automatically generated">
                <a:extLst>
                  <a:ext uri="{FF2B5EF4-FFF2-40B4-BE49-F238E27FC236}">
                    <a16:creationId xmlns:a16="http://schemas.microsoft.com/office/drawing/2014/main" id="{8FD52EED-C199-CA4F-B054-83FAAF1B08B5}"/>
                  </a:ext>
                </a:extLst>
              </p:cNvPr>
              <p:cNvPicPr>
                <a:picLocks noChangeAspect="1"/>
              </p:cNvPicPr>
              <p:nvPr/>
            </p:nvPicPr>
            <p:blipFill>
              <a:blip r:embed="rId7"/>
              <a:stretch>
                <a:fillRect/>
              </a:stretch>
            </p:blipFill>
            <p:spPr>
              <a:xfrm>
                <a:off x="3131246" y="3567833"/>
                <a:ext cx="409051" cy="914348"/>
              </a:xfrm>
              <a:prstGeom prst="rect">
                <a:avLst/>
              </a:prstGeom>
            </p:spPr>
          </p:pic>
          <p:sp>
            <p:nvSpPr>
              <p:cNvPr id="15" name="TextBox 14">
                <a:extLst>
                  <a:ext uri="{FF2B5EF4-FFF2-40B4-BE49-F238E27FC236}">
                    <a16:creationId xmlns:a16="http://schemas.microsoft.com/office/drawing/2014/main" id="{CA552248-9742-7749-88F7-7FFF2D10AB4A}"/>
                  </a:ext>
                </a:extLst>
              </p:cNvPr>
              <p:cNvSpPr txBox="1"/>
              <p:nvPr/>
            </p:nvSpPr>
            <p:spPr>
              <a:xfrm>
                <a:off x="1959933" y="3026971"/>
                <a:ext cx="275167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2</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13" name="TextBox 12">
              <a:extLst>
                <a:ext uri="{FF2B5EF4-FFF2-40B4-BE49-F238E27FC236}">
                  <a16:creationId xmlns:a16="http://schemas.microsoft.com/office/drawing/2014/main" id="{73860BD0-BD44-FF4D-A50C-BB4B017BA8E6}"/>
                </a:ext>
              </a:extLst>
            </p:cNvPr>
            <p:cNvSpPr txBox="1"/>
            <p:nvPr/>
          </p:nvSpPr>
          <p:spPr>
            <a:xfrm>
              <a:off x="10540749" y="3592188"/>
              <a:ext cx="4811543" cy="584775"/>
            </a:xfrm>
            <a:prstGeom prst="rect">
              <a:avLst/>
            </a:prstGeom>
            <a:noFill/>
          </p:spPr>
          <p:txBody>
            <a:bodyPr wrap="square" rtlCol="0">
              <a:spAutoFit/>
            </a:bodyPr>
            <a:lstStyle/>
            <a:p>
              <a:r>
                <a:rPr lang="en-US" sz="3200">
                  <a:latin typeface="Gill Sans MT" panose="020B0502020104020203" pitchFamily="34" charset="77"/>
                </a:rPr>
                <a:t>write(shared_file, Block N)</a:t>
              </a:r>
            </a:p>
          </p:txBody>
        </p:sp>
      </p:grpSp>
    </p:spTree>
    <p:extLst>
      <p:ext uri="{BB962C8B-B14F-4D97-AF65-F5344CB8AC3E}">
        <p14:creationId xmlns:p14="http://schemas.microsoft.com/office/powerpoint/2010/main" val="301931263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Slide Number Placeholder 39" descr=" 40"/>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17</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17" name="Rectangle 16" descr=" 36">
            <a:extLst>
              <a:ext uri="{FF2B5EF4-FFF2-40B4-BE49-F238E27FC236}">
                <a16:creationId xmlns:a16="http://schemas.microsoft.com/office/drawing/2014/main" id="{891A4C36-623C-8E46-B9D6-F4F325D5612A}"/>
              </a:ext>
            </a:extLst>
          </p:cNvPr>
          <p:cNvSpPr/>
          <p:nvPr/>
        </p:nvSpPr>
        <p:spPr>
          <a:xfrm>
            <a:off x="3952194" y="4908424"/>
            <a:ext cx="7764740" cy="2642645"/>
          </a:xfrm>
          <a:prstGeom prst="rect">
            <a:avLst/>
          </a:prstGeom>
          <a:noFill/>
          <a:ln w="25400" cap="flat">
            <a:solidFill>
              <a:schemeClr val="accent4">
                <a:lumMod val="75000"/>
              </a:schemeClr>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16" name="TextBox 15" descr=" 48">
            <a:extLst>
              <a:ext uri="{FF2B5EF4-FFF2-40B4-BE49-F238E27FC236}">
                <a16:creationId xmlns:a16="http://schemas.microsoft.com/office/drawing/2014/main" id="{F18D2B69-0540-3B45-87AE-7D7AB875DBE9}"/>
              </a:ext>
            </a:extLst>
          </p:cNvPr>
          <p:cNvSpPr txBox="1"/>
          <p:nvPr/>
        </p:nvSpPr>
        <p:spPr>
          <a:xfrm>
            <a:off x="1238218" y="5848924"/>
            <a:ext cx="252929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accent4">
                    <a:lumMod val="75000"/>
                  </a:schemeClr>
                </a:solidFill>
                <a:effectLst/>
                <a:uLnTx/>
                <a:uFillTx/>
                <a:latin typeface="Gill Sans MT" panose="020B0502020104020203"/>
                <a:cs typeface="Helvetica"/>
                <a:sym typeface="Helvetica"/>
              </a:rPr>
              <a:t>File System</a:t>
            </a:r>
          </a:p>
        </p:txBody>
      </p:sp>
      <p:sp>
        <p:nvSpPr>
          <p:cNvPr id="44" name="Rounded Rectangular Callout 43" descr=" 51">
            <a:extLst>
              <a:ext uri="{FF2B5EF4-FFF2-40B4-BE49-F238E27FC236}">
                <a16:creationId xmlns:a16="http://schemas.microsoft.com/office/drawing/2014/main" id="{FCD423DB-919E-0643-BCA5-BBB57B1E0253}"/>
              </a:ext>
            </a:extLst>
          </p:cNvPr>
          <p:cNvSpPr/>
          <p:nvPr/>
        </p:nvSpPr>
        <p:spPr>
          <a:xfrm>
            <a:off x="11982681" y="5982539"/>
            <a:ext cx="3596103" cy="1919742"/>
          </a:xfrm>
          <a:prstGeom prst="wedgeRoundRectCallout">
            <a:avLst>
              <a:gd name="adj1" fmla="val -35570"/>
              <a:gd name="adj2" fmla="val 84561"/>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rgbClr val="FF0000"/>
                </a:solidFill>
                <a:latin typeface="Gill Sans MT" panose="020B0502020104020203" pitchFamily="34" charset="77"/>
              </a:rPr>
              <a:t>Coarse-gained per-inode locks for disjoint blocks!</a:t>
            </a:r>
          </a:p>
        </p:txBody>
      </p:sp>
      <p:pic>
        <p:nvPicPr>
          <p:cNvPr id="39" name="Graphic 38" descr=" 24">
            <a:extLst>
              <a:ext uri="{FF2B5EF4-FFF2-40B4-BE49-F238E27FC236}">
                <a16:creationId xmlns:a16="http://schemas.microsoft.com/office/drawing/2014/main" id="{A6E6EE39-39BD-A945-BCD1-E88BE4D687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07927" y="5657929"/>
            <a:ext cx="914400" cy="914400"/>
          </a:xfrm>
          <a:prstGeom prst="rect">
            <a:avLst/>
          </a:prstGeom>
        </p:spPr>
      </p:pic>
      <p:pic>
        <p:nvPicPr>
          <p:cNvPr id="42" name="Graphic 41" descr=" 62">
            <a:extLst>
              <a:ext uri="{FF2B5EF4-FFF2-40B4-BE49-F238E27FC236}">
                <a16:creationId xmlns:a16="http://schemas.microsoft.com/office/drawing/2014/main" id="{8F8F61B1-1450-CA4B-B8E1-8B4BEE0D2D0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79024" y="5634765"/>
            <a:ext cx="914400" cy="914400"/>
          </a:xfrm>
          <a:prstGeom prst="rect">
            <a:avLst/>
          </a:prstGeom>
        </p:spPr>
      </p:pic>
      <p:grpSp>
        <p:nvGrpSpPr>
          <p:cNvPr id="18" name="Group 17" descr=" 2">
            <a:extLst>
              <a:ext uri="{FF2B5EF4-FFF2-40B4-BE49-F238E27FC236}">
                <a16:creationId xmlns:a16="http://schemas.microsoft.com/office/drawing/2014/main" id="{E50E85CF-AD88-ED4A-B96B-849E710567FA}"/>
              </a:ext>
            </a:extLst>
          </p:cNvPr>
          <p:cNvGrpSpPr/>
          <p:nvPr/>
        </p:nvGrpSpPr>
        <p:grpSpPr>
          <a:xfrm>
            <a:off x="1409960" y="8538846"/>
            <a:ext cx="2185813" cy="1684562"/>
            <a:chOff x="1111189" y="8042646"/>
            <a:chExt cx="2529298" cy="2017088"/>
          </a:xfrm>
        </p:grpSpPr>
        <p:pic>
          <p:nvPicPr>
            <p:cNvPr id="19" name="Picture 18">
              <a:extLst>
                <a:ext uri="{FF2B5EF4-FFF2-40B4-BE49-F238E27FC236}">
                  <a16:creationId xmlns:a16="http://schemas.microsoft.com/office/drawing/2014/main" id="{B09BA851-3BD0-F74C-BD50-0D75A6638D9E}"/>
                </a:ext>
              </a:extLst>
            </p:cNvPr>
            <p:cNvPicPr>
              <a:picLocks noChangeAspect="1"/>
            </p:cNvPicPr>
            <p:nvPr/>
          </p:nvPicPr>
          <p:blipFill>
            <a:blip r:embed="rId6"/>
            <a:stretch>
              <a:fillRect/>
            </a:stretch>
          </p:blipFill>
          <p:spPr>
            <a:xfrm>
              <a:off x="1446457" y="8042646"/>
              <a:ext cx="1459116" cy="1459115"/>
            </a:xfrm>
            <a:prstGeom prst="rect">
              <a:avLst/>
            </a:prstGeom>
          </p:spPr>
        </p:pic>
        <p:sp>
          <p:nvSpPr>
            <p:cNvPr id="20" name="TextBox 19">
              <a:extLst>
                <a:ext uri="{FF2B5EF4-FFF2-40B4-BE49-F238E27FC236}">
                  <a16:creationId xmlns:a16="http://schemas.microsoft.com/office/drawing/2014/main" id="{BAB40591-B18E-3B40-85EA-C1CF0DA0FCEA}"/>
                </a:ext>
              </a:extLst>
            </p:cNvPr>
            <p:cNvSpPr txBox="1"/>
            <p:nvPr/>
          </p:nvSpPr>
          <p:spPr>
            <a:xfrm>
              <a:off x="1111189" y="9469322"/>
              <a:ext cx="2529298" cy="5904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chemeClr val="tx1"/>
                  </a:solidFill>
                  <a:effectLst/>
                  <a:uLnTx/>
                  <a:uFillTx/>
                  <a:latin typeface="Gill Sans MT" panose="020B0502020104020203"/>
                  <a:cs typeface="Helvetica"/>
                  <a:sym typeface="Helvetica"/>
                </a:rPr>
                <a:t>Shared file</a:t>
              </a:r>
            </a:p>
          </p:txBody>
        </p:sp>
      </p:grpSp>
      <p:grpSp>
        <p:nvGrpSpPr>
          <p:cNvPr id="21" name="Group 20" descr=" 73">
            <a:extLst>
              <a:ext uri="{FF2B5EF4-FFF2-40B4-BE49-F238E27FC236}">
                <a16:creationId xmlns:a16="http://schemas.microsoft.com/office/drawing/2014/main" id="{7F961772-1F0D-8342-A611-B26C527C3AB8}"/>
              </a:ext>
            </a:extLst>
          </p:cNvPr>
          <p:cNvGrpSpPr/>
          <p:nvPr/>
        </p:nvGrpSpPr>
        <p:grpSpPr>
          <a:xfrm>
            <a:off x="3952195" y="8848030"/>
            <a:ext cx="7764740" cy="1230325"/>
            <a:chOff x="3723595" y="8485506"/>
            <a:chExt cx="7764740" cy="1230325"/>
          </a:xfrm>
        </p:grpSpPr>
        <p:sp>
          <p:nvSpPr>
            <p:cNvPr id="22" name="Rectangle 21">
              <a:extLst>
                <a:ext uri="{FF2B5EF4-FFF2-40B4-BE49-F238E27FC236}">
                  <a16:creationId xmlns:a16="http://schemas.microsoft.com/office/drawing/2014/main" id="{2A9BAA4E-440A-8246-9329-1F26ED696F35}"/>
                </a:ext>
              </a:extLst>
            </p:cNvPr>
            <p:cNvSpPr/>
            <p:nvPr/>
          </p:nvSpPr>
          <p:spPr>
            <a:xfrm>
              <a:off x="3723595" y="8485506"/>
              <a:ext cx="7764740" cy="1218573"/>
            </a:xfrm>
            <a:prstGeom prst="rect">
              <a:avLst/>
            </a:prstGeom>
            <a:solidFill>
              <a:srgbClr val="FFFFFF"/>
            </a:solidFill>
            <a:ln w="381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23" name="Straight Connector 22">
              <a:extLst>
                <a:ext uri="{FF2B5EF4-FFF2-40B4-BE49-F238E27FC236}">
                  <a16:creationId xmlns:a16="http://schemas.microsoft.com/office/drawing/2014/main" id="{A3D0B461-D397-FF4D-AE46-C6CE1C11C232}"/>
                </a:ext>
              </a:extLst>
            </p:cNvPr>
            <p:cNvCxnSpPr>
              <a:cxnSpLocks/>
            </p:cNvCxnSpPr>
            <p:nvPr/>
          </p:nvCxnSpPr>
          <p:spPr>
            <a:xfrm>
              <a:off x="527434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D7C37D98-40FA-AA42-A92A-C90B0072FEF8}"/>
                </a:ext>
              </a:extLst>
            </p:cNvPr>
            <p:cNvCxnSpPr>
              <a:cxnSpLocks/>
            </p:cNvCxnSpPr>
            <p:nvPr/>
          </p:nvCxnSpPr>
          <p:spPr>
            <a:xfrm>
              <a:off x="679372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7A054098-60F6-344C-9852-E34068E0697F}"/>
                </a:ext>
              </a:extLst>
            </p:cNvPr>
            <p:cNvCxnSpPr>
              <a:cxnSpLocks/>
            </p:cNvCxnSpPr>
            <p:nvPr/>
          </p:nvCxnSpPr>
          <p:spPr>
            <a:xfrm>
              <a:off x="8355128"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2C1AD15E-A5FC-AE4E-B675-3ADE929D23BD}"/>
                </a:ext>
              </a:extLst>
            </p:cNvPr>
            <p:cNvCxnSpPr>
              <a:cxnSpLocks/>
            </p:cNvCxnSpPr>
            <p:nvPr/>
          </p:nvCxnSpPr>
          <p:spPr>
            <a:xfrm>
              <a:off x="9990592" y="8497258"/>
              <a:ext cx="0" cy="1218573"/>
            </a:xfrm>
            <a:prstGeom prst="line">
              <a:avLst/>
            </a:prstGeom>
            <a:ln w="38100"/>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889B9DFD-2304-004A-BA98-63D58C225846}"/>
                </a:ext>
              </a:extLst>
            </p:cNvPr>
            <p:cNvSpPr txBox="1"/>
            <p:nvPr/>
          </p:nvSpPr>
          <p:spPr>
            <a:xfrm>
              <a:off x="3881256" y="8866946"/>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1</a:t>
              </a:r>
            </a:p>
          </p:txBody>
        </p:sp>
        <p:sp>
          <p:nvSpPr>
            <p:cNvPr id="28" name="TextBox 27">
              <a:extLst>
                <a:ext uri="{FF2B5EF4-FFF2-40B4-BE49-F238E27FC236}">
                  <a16:creationId xmlns:a16="http://schemas.microsoft.com/office/drawing/2014/main" id="{4AB71502-B9B9-C049-9A56-EEC1048E334D}"/>
                </a:ext>
              </a:extLst>
            </p:cNvPr>
            <p:cNvSpPr txBox="1"/>
            <p:nvPr/>
          </p:nvSpPr>
          <p:spPr>
            <a:xfrm>
              <a:off x="5384897" y="8865395"/>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2</a:t>
              </a:r>
            </a:p>
          </p:txBody>
        </p:sp>
        <p:sp>
          <p:nvSpPr>
            <p:cNvPr id="29" name="TextBox 28">
              <a:extLst>
                <a:ext uri="{FF2B5EF4-FFF2-40B4-BE49-F238E27FC236}">
                  <a16:creationId xmlns:a16="http://schemas.microsoft.com/office/drawing/2014/main" id="{1B213C6A-FFAC-0C4B-9BBA-E9BC95E858D3}"/>
                </a:ext>
              </a:extLst>
            </p:cNvPr>
            <p:cNvSpPr txBox="1"/>
            <p:nvPr/>
          </p:nvSpPr>
          <p:spPr>
            <a:xfrm>
              <a:off x="6930428" y="8884543"/>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3</a:t>
              </a:r>
            </a:p>
          </p:txBody>
        </p:sp>
        <p:sp>
          <p:nvSpPr>
            <p:cNvPr id="30" name="TextBox 29">
              <a:extLst>
                <a:ext uri="{FF2B5EF4-FFF2-40B4-BE49-F238E27FC236}">
                  <a16:creationId xmlns:a16="http://schemas.microsoft.com/office/drawing/2014/main" id="{6312CBC5-7C16-EB4C-8A6D-83ABA1DD63DA}"/>
                </a:ext>
              </a:extLst>
            </p:cNvPr>
            <p:cNvSpPr txBox="1"/>
            <p:nvPr/>
          </p:nvSpPr>
          <p:spPr>
            <a:xfrm>
              <a:off x="8925897" y="8880893"/>
              <a:ext cx="67811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a:t>
              </a:r>
            </a:p>
          </p:txBody>
        </p:sp>
        <p:sp>
          <p:nvSpPr>
            <p:cNvPr id="31" name="TextBox 30">
              <a:extLst>
                <a:ext uri="{FF2B5EF4-FFF2-40B4-BE49-F238E27FC236}">
                  <a16:creationId xmlns:a16="http://schemas.microsoft.com/office/drawing/2014/main" id="{B7E1872B-10A4-9140-A828-C5DB646AE45C}"/>
                </a:ext>
              </a:extLst>
            </p:cNvPr>
            <p:cNvSpPr txBox="1"/>
            <p:nvPr/>
          </p:nvSpPr>
          <p:spPr>
            <a:xfrm>
              <a:off x="10031888" y="8880893"/>
              <a:ext cx="145644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N</a:t>
              </a:r>
            </a:p>
          </p:txBody>
        </p:sp>
      </p:grpSp>
      <p:sp>
        <p:nvSpPr>
          <p:cNvPr id="34" name="Rectangle 33" descr=" 14">
            <a:extLst>
              <a:ext uri="{FF2B5EF4-FFF2-40B4-BE49-F238E27FC236}">
                <a16:creationId xmlns:a16="http://schemas.microsoft.com/office/drawing/2014/main" id="{6117DCCA-665B-EB4D-B8B7-F13BEC236E30}"/>
              </a:ext>
            </a:extLst>
          </p:cNvPr>
          <p:cNvSpPr/>
          <p:nvPr/>
        </p:nvSpPr>
        <p:spPr>
          <a:xfrm>
            <a:off x="5487919" y="8836278"/>
            <a:ext cx="1513923" cy="1217960"/>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35" name="Rectangle 34" descr=" 50">
            <a:extLst>
              <a:ext uri="{FF2B5EF4-FFF2-40B4-BE49-F238E27FC236}">
                <a16:creationId xmlns:a16="http://schemas.microsoft.com/office/drawing/2014/main" id="{84CA0D6A-8C93-8647-BA72-99661407DF2C}"/>
              </a:ext>
            </a:extLst>
          </p:cNvPr>
          <p:cNvSpPr/>
          <p:nvPr/>
        </p:nvSpPr>
        <p:spPr>
          <a:xfrm>
            <a:off x="10189037" y="8860394"/>
            <a:ext cx="1507415" cy="1193844"/>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36" name="Straight Arrow Connector 35" descr=" 16">
            <a:extLst>
              <a:ext uri="{FF2B5EF4-FFF2-40B4-BE49-F238E27FC236}">
                <a16:creationId xmlns:a16="http://schemas.microsoft.com/office/drawing/2014/main" id="{384DA734-31DE-B646-A0C8-1DC1FF661ED6}"/>
              </a:ext>
            </a:extLst>
          </p:cNvPr>
          <p:cNvCxnSpPr>
            <a:cxnSpLocks/>
          </p:cNvCxnSpPr>
          <p:nvPr/>
        </p:nvCxnSpPr>
        <p:spPr>
          <a:xfrm>
            <a:off x="6486941" y="4460942"/>
            <a:ext cx="0" cy="988998"/>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38" name="Straight Arrow Connector 37" descr=" 55">
            <a:extLst>
              <a:ext uri="{FF2B5EF4-FFF2-40B4-BE49-F238E27FC236}">
                <a16:creationId xmlns:a16="http://schemas.microsoft.com/office/drawing/2014/main" id="{DA1626E9-1724-7E4C-9EA6-475AEE2AE6A5}"/>
              </a:ext>
            </a:extLst>
          </p:cNvPr>
          <p:cNvCxnSpPr>
            <a:cxnSpLocks/>
          </p:cNvCxnSpPr>
          <p:nvPr/>
        </p:nvCxnSpPr>
        <p:spPr>
          <a:xfrm>
            <a:off x="6517908" y="6828166"/>
            <a:ext cx="0" cy="1717742"/>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41" name="Straight Arrow Connector 40" descr=" 67">
            <a:extLst>
              <a:ext uri="{FF2B5EF4-FFF2-40B4-BE49-F238E27FC236}">
                <a16:creationId xmlns:a16="http://schemas.microsoft.com/office/drawing/2014/main" id="{B69CE257-B9CD-4243-AB59-F4F3389D632E}"/>
              </a:ext>
            </a:extLst>
          </p:cNvPr>
          <p:cNvCxnSpPr>
            <a:cxnSpLocks/>
          </p:cNvCxnSpPr>
          <p:nvPr/>
        </p:nvCxnSpPr>
        <p:spPr>
          <a:xfrm>
            <a:off x="10336224" y="4460942"/>
            <a:ext cx="0" cy="988998"/>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43" name="Straight Arrow Connector 42" descr=" 68">
            <a:extLst>
              <a:ext uri="{FF2B5EF4-FFF2-40B4-BE49-F238E27FC236}">
                <a16:creationId xmlns:a16="http://schemas.microsoft.com/office/drawing/2014/main" id="{3A880B11-B144-5E43-B11D-E22FDDEAFF04}"/>
              </a:ext>
            </a:extLst>
          </p:cNvPr>
          <p:cNvCxnSpPr>
            <a:cxnSpLocks/>
          </p:cNvCxnSpPr>
          <p:nvPr/>
        </p:nvCxnSpPr>
        <p:spPr>
          <a:xfrm>
            <a:off x="10336224" y="6828166"/>
            <a:ext cx="0" cy="1717742"/>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33" name="Straight Arrow Connector 32" descr=" 29">
            <a:extLst>
              <a:ext uri="{FF2B5EF4-FFF2-40B4-BE49-F238E27FC236}">
                <a16:creationId xmlns:a16="http://schemas.microsoft.com/office/drawing/2014/main" id="{BE3228AF-BBB4-3B41-8498-B833A95E3A25}"/>
              </a:ext>
            </a:extLst>
          </p:cNvPr>
          <p:cNvCxnSpPr>
            <a:cxnSpLocks/>
          </p:cNvCxnSpPr>
          <p:nvPr/>
        </p:nvCxnSpPr>
        <p:spPr>
          <a:xfrm flipH="1">
            <a:off x="2825023" y="6745549"/>
            <a:ext cx="1960368" cy="1793297"/>
          </a:xfrm>
          <a:prstGeom prst="straightConnector1">
            <a:avLst/>
          </a:prstGeom>
          <a:noFill/>
          <a:ln w="25400" cap="flat">
            <a:solidFill>
              <a:schemeClr val="bg2">
                <a:lumMod val="60000"/>
                <a:lumOff val="40000"/>
              </a:schemeClr>
            </a:solidFill>
            <a:prstDash val="dash"/>
            <a:round/>
            <a:tailEnd type="triangle" w="lg" len="lg"/>
          </a:ln>
          <a:effectLst/>
          <a:sp3d/>
        </p:spPr>
        <p:style>
          <a:lnRef idx="0">
            <a:scrgbClr r="0" g="0" b="0"/>
          </a:lnRef>
          <a:fillRef idx="0">
            <a:scrgbClr r="0" g="0" b="0"/>
          </a:fillRef>
          <a:effectRef idx="0">
            <a:scrgbClr r="0" g="0" b="0"/>
          </a:effectRef>
          <a:fontRef idx="none"/>
        </p:style>
      </p:cxnSp>
      <p:sp>
        <p:nvSpPr>
          <p:cNvPr id="32" name="TextBox 31" descr=" 71">
            <a:extLst>
              <a:ext uri="{FF2B5EF4-FFF2-40B4-BE49-F238E27FC236}">
                <a16:creationId xmlns:a16="http://schemas.microsoft.com/office/drawing/2014/main" id="{3DB1FFC2-F353-264C-84C3-94C75A5AAC4F}"/>
              </a:ext>
            </a:extLst>
          </p:cNvPr>
          <p:cNvSpPr txBox="1"/>
          <p:nvPr/>
        </p:nvSpPr>
        <p:spPr>
          <a:xfrm>
            <a:off x="4704780" y="5954608"/>
            <a:ext cx="1351071" cy="550275"/>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inode</a:t>
            </a:r>
          </a:p>
        </p:txBody>
      </p:sp>
      <p:sp>
        <p:nvSpPr>
          <p:cNvPr id="5" name="TextBox 4" descr=" 38">
            <a:extLst>
              <a:ext uri="{FF2B5EF4-FFF2-40B4-BE49-F238E27FC236}">
                <a16:creationId xmlns:a16="http://schemas.microsoft.com/office/drawing/2014/main" id="{5A45349D-6E97-5D4A-9EB4-92F535DDFCAD}"/>
              </a:ext>
            </a:extLst>
          </p:cNvPr>
          <p:cNvSpPr txBox="1"/>
          <p:nvPr/>
        </p:nvSpPr>
        <p:spPr>
          <a:xfrm>
            <a:off x="861670" y="1957259"/>
            <a:ext cx="14270182" cy="707886"/>
          </a:xfrm>
          <a:prstGeom prst="rect">
            <a:avLst/>
          </a:prstGeom>
          <a:noFill/>
        </p:spPr>
        <p:txBody>
          <a:bodyPr wrap="square" rtlCol="0" anchor="t">
            <a:spAutoFit/>
          </a:bodyPr>
          <a:lstStyle/>
          <a:p>
            <a:r>
              <a:rPr lang="en-US" sz="4000">
                <a:latin typeface="Gill Sans MT"/>
              </a:rPr>
              <a:t>Two threads write to disjoint blocks of a shared file</a:t>
            </a:r>
            <a:endParaRPr lang="en-US" sz="3600">
              <a:solidFill>
                <a:schemeClr val="tx1">
                  <a:lumMod val="75000"/>
                  <a:lumOff val="25000"/>
                </a:schemeClr>
              </a:solidFill>
              <a:latin typeface="Gill Sans MT"/>
            </a:endParaRPr>
          </a:p>
        </p:txBody>
      </p:sp>
      <p:sp>
        <p:nvSpPr>
          <p:cNvPr id="4" name="Outline" descr=" 4">
            <a:extLst>
              <a:ext uri="{FF2B5EF4-FFF2-40B4-BE49-F238E27FC236}">
                <a16:creationId xmlns:a16="http://schemas.microsoft.com/office/drawing/2014/main" id="{E5E70766-1E12-459E-8F96-D84C60A39563}"/>
              </a:ext>
            </a:extLst>
          </p:cNvPr>
          <p:cNvSpPr txBox="1"/>
          <p:nvPr/>
        </p:nvSpPr>
        <p:spPr>
          <a:xfrm>
            <a:off x="872631" y="332536"/>
            <a:ext cx="14964994" cy="1329655"/>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a:latin typeface="Gill Sans MT"/>
                <a:sym typeface="Gill Sans"/>
              </a:rPr>
              <a:t>Concurrency Limitations - Analysis</a:t>
            </a:r>
            <a:endParaRPr lang="en-US" sz="6000"/>
          </a:p>
        </p:txBody>
      </p:sp>
      <p:grpSp>
        <p:nvGrpSpPr>
          <p:cNvPr id="6" name="Group 5" descr=" 5">
            <a:extLst>
              <a:ext uri="{FF2B5EF4-FFF2-40B4-BE49-F238E27FC236}">
                <a16:creationId xmlns:a16="http://schemas.microsoft.com/office/drawing/2014/main" id="{7BCD0DE0-295F-DB45-AE5A-81025856DF84}"/>
              </a:ext>
            </a:extLst>
          </p:cNvPr>
          <p:cNvGrpSpPr/>
          <p:nvPr/>
        </p:nvGrpSpPr>
        <p:grpSpPr>
          <a:xfrm>
            <a:off x="1730207" y="2908317"/>
            <a:ext cx="6132573" cy="1479344"/>
            <a:chOff x="1730207" y="2908317"/>
            <a:chExt cx="6132573" cy="1479344"/>
          </a:xfrm>
        </p:grpSpPr>
        <p:grpSp>
          <p:nvGrpSpPr>
            <p:cNvPr id="7" name="Group 6">
              <a:extLst>
                <a:ext uri="{FF2B5EF4-FFF2-40B4-BE49-F238E27FC236}">
                  <a16:creationId xmlns:a16="http://schemas.microsoft.com/office/drawing/2014/main" id="{2C9E04A2-CA1D-B744-849C-2ED848864130}"/>
                </a:ext>
              </a:extLst>
            </p:cNvPr>
            <p:cNvGrpSpPr/>
            <p:nvPr/>
          </p:nvGrpSpPr>
          <p:grpSpPr>
            <a:xfrm>
              <a:off x="5111103" y="2908317"/>
              <a:ext cx="2751677" cy="1479344"/>
              <a:chOff x="1959932" y="3002837"/>
              <a:chExt cx="2751677" cy="1479344"/>
            </a:xfrm>
          </p:grpSpPr>
          <p:pic>
            <p:nvPicPr>
              <p:cNvPr id="9" name="Picture 8" descr="A close up of a logo&#10;&#10;Description automatically generated">
                <a:extLst>
                  <a:ext uri="{FF2B5EF4-FFF2-40B4-BE49-F238E27FC236}">
                    <a16:creationId xmlns:a16="http://schemas.microsoft.com/office/drawing/2014/main" id="{673630F3-70B9-B146-BFBB-2CDDDEB0957C}"/>
                  </a:ext>
                </a:extLst>
              </p:cNvPr>
              <p:cNvPicPr>
                <a:picLocks noChangeAspect="1"/>
              </p:cNvPicPr>
              <p:nvPr/>
            </p:nvPicPr>
            <p:blipFill>
              <a:blip r:embed="rId7"/>
              <a:stretch>
                <a:fillRect/>
              </a:stretch>
            </p:blipFill>
            <p:spPr>
              <a:xfrm>
                <a:off x="3131246" y="3567833"/>
                <a:ext cx="409051" cy="914348"/>
              </a:xfrm>
              <a:prstGeom prst="rect">
                <a:avLst/>
              </a:prstGeom>
            </p:spPr>
          </p:pic>
          <p:sp>
            <p:nvSpPr>
              <p:cNvPr id="10" name="TextBox 9">
                <a:extLst>
                  <a:ext uri="{FF2B5EF4-FFF2-40B4-BE49-F238E27FC236}">
                    <a16:creationId xmlns:a16="http://schemas.microsoft.com/office/drawing/2014/main" id="{E15C1793-4C21-114B-A2E6-F1A1502CFEB2}"/>
                  </a:ext>
                </a:extLst>
              </p:cNvPr>
              <p:cNvSpPr txBox="1"/>
              <p:nvPr/>
            </p:nvSpPr>
            <p:spPr>
              <a:xfrm>
                <a:off x="1959932" y="3002837"/>
                <a:ext cx="2751677"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1</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8" name="TextBox 7">
              <a:extLst>
                <a:ext uri="{FF2B5EF4-FFF2-40B4-BE49-F238E27FC236}">
                  <a16:creationId xmlns:a16="http://schemas.microsoft.com/office/drawing/2014/main" id="{E848D2F7-7C80-C345-94CD-D5A3AAC583DD}"/>
                </a:ext>
              </a:extLst>
            </p:cNvPr>
            <p:cNvSpPr txBox="1"/>
            <p:nvPr/>
          </p:nvSpPr>
          <p:spPr>
            <a:xfrm>
              <a:off x="1730207" y="3580968"/>
              <a:ext cx="4834920" cy="584775"/>
            </a:xfrm>
            <a:prstGeom prst="rect">
              <a:avLst/>
            </a:prstGeom>
            <a:noFill/>
          </p:spPr>
          <p:txBody>
            <a:bodyPr wrap="square" rtlCol="0">
              <a:spAutoFit/>
            </a:bodyPr>
            <a:lstStyle/>
            <a:p>
              <a:r>
                <a:rPr lang="en-US" sz="3200">
                  <a:latin typeface="Gill Sans MT" panose="020B0502020104020203" pitchFamily="34" charset="77"/>
                </a:rPr>
                <a:t>write(shared_file, Block 2)</a:t>
              </a:r>
            </a:p>
          </p:txBody>
        </p:sp>
      </p:grpSp>
      <p:grpSp>
        <p:nvGrpSpPr>
          <p:cNvPr id="11" name="Group 10" descr=" 8">
            <a:extLst>
              <a:ext uri="{FF2B5EF4-FFF2-40B4-BE49-F238E27FC236}">
                <a16:creationId xmlns:a16="http://schemas.microsoft.com/office/drawing/2014/main" id="{F6F612EC-3079-A842-877B-8254AF24CC6C}"/>
              </a:ext>
            </a:extLst>
          </p:cNvPr>
          <p:cNvGrpSpPr/>
          <p:nvPr/>
        </p:nvGrpSpPr>
        <p:grpSpPr>
          <a:xfrm>
            <a:off x="8960386" y="2908317"/>
            <a:ext cx="6391906" cy="1455210"/>
            <a:chOff x="8960386" y="2908317"/>
            <a:chExt cx="6391906" cy="1455210"/>
          </a:xfrm>
        </p:grpSpPr>
        <p:grpSp>
          <p:nvGrpSpPr>
            <p:cNvPr id="12" name="Group 11">
              <a:extLst>
                <a:ext uri="{FF2B5EF4-FFF2-40B4-BE49-F238E27FC236}">
                  <a16:creationId xmlns:a16="http://schemas.microsoft.com/office/drawing/2014/main" id="{BD0B86CE-2963-B947-AED1-E9BD7E78E380}"/>
                </a:ext>
              </a:extLst>
            </p:cNvPr>
            <p:cNvGrpSpPr/>
            <p:nvPr/>
          </p:nvGrpSpPr>
          <p:grpSpPr>
            <a:xfrm>
              <a:off x="8960386" y="2908317"/>
              <a:ext cx="2751676" cy="1455210"/>
              <a:chOff x="1959933" y="3026971"/>
              <a:chExt cx="2751676" cy="1455210"/>
            </a:xfrm>
          </p:grpSpPr>
          <p:pic>
            <p:nvPicPr>
              <p:cNvPr id="14" name="Picture 13" descr="A close up of a logo&#10;&#10;Description automatically generated">
                <a:extLst>
                  <a:ext uri="{FF2B5EF4-FFF2-40B4-BE49-F238E27FC236}">
                    <a16:creationId xmlns:a16="http://schemas.microsoft.com/office/drawing/2014/main" id="{8FD52EED-C199-CA4F-B054-83FAAF1B08B5}"/>
                  </a:ext>
                </a:extLst>
              </p:cNvPr>
              <p:cNvPicPr>
                <a:picLocks noChangeAspect="1"/>
              </p:cNvPicPr>
              <p:nvPr/>
            </p:nvPicPr>
            <p:blipFill>
              <a:blip r:embed="rId7"/>
              <a:stretch>
                <a:fillRect/>
              </a:stretch>
            </p:blipFill>
            <p:spPr>
              <a:xfrm>
                <a:off x="3131246" y="3567833"/>
                <a:ext cx="409051" cy="914348"/>
              </a:xfrm>
              <a:prstGeom prst="rect">
                <a:avLst/>
              </a:prstGeom>
            </p:spPr>
          </p:pic>
          <p:sp>
            <p:nvSpPr>
              <p:cNvPr id="15" name="TextBox 14">
                <a:extLst>
                  <a:ext uri="{FF2B5EF4-FFF2-40B4-BE49-F238E27FC236}">
                    <a16:creationId xmlns:a16="http://schemas.microsoft.com/office/drawing/2014/main" id="{CA552248-9742-7749-88F7-7FFF2D10AB4A}"/>
                  </a:ext>
                </a:extLst>
              </p:cNvPr>
              <p:cNvSpPr txBox="1"/>
              <p:nvPr/>
            </p:nvSpPr>
            <p:spPr>
              <a:xfrm>
                <a:off x="1959933" y="3026971"/>
                <a:ext cx="275167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2</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13" name="TextBox 12">
              <a:extLst>
                <a:ext uri="{FF2B5EF4-FFF2-40B4-BE49-F238E27FC236}">
                  <a16:creationId xmlns:a16="http://schemas.microsoft.com/office/drawing/2014/main" id="{73860BD0-BD44-FF4D-A50C-BB4B017BA8E6}"/>
                </a:ext>
              </a:extLst>
            </p:cNvPr>
            <p:cNvSpPr txBox="1"/>
            <p:nvPr/>
          </p:nvSpPr>
          <p:spPr>
            <a:xfrm>
              <a:off x="10540749" y="3592188"/>
              <a:ext cx="4811543" cy="584775"/>
            </a:xfrm>
            <a:prstGeom prst="rect">
              <a:avLst/>
            </a:prstGeom>
            <a:noFill/>
          </p:spPr>
          <p:txBody>
            <a:bodyPr wrap="square" rtlCol="0">
              <a:spAutoFit/>
            </a:bodyPr>
            <a:lstStyle/>
            <a:p>
              <a:r>
                <a:rPr lang="en-US" sz="3200">
                  <a:latin typeface="Gill Sans MT" panose="020B0502020104020203" pitchFamily="34" charset="77"/>
                </a:rPr>
                <a:t>write(shared_file, Block N)</a:t>
              </a:r>
            </a:p>
          </p:txBody>
        </p:sp>
      </p:grpSp>
    </p:spTree>
    <p:extLst>
      <p:ext uri="{BB962C8B-B14F-4D97-AF65-F5344CB8AC3E}">
        <p14:creationId xmlns:p14="http://schemas.microsoft.com/office/powerpoint/2010/main" val="100669720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18</a:t>
            </a:fld>
            <a:endParaRPr/>
          </a:p>
        </p:txBody>
      </p:sp>
      <p:graphicFrame>
        <p:nvGraphicFramePr>
          <p:cNvPr id="12" name="Chart 11">
            <a:extLst>
              <a:ext uri="{FF2B5EF4-FFF2-40B4-BE49-F238E27FC236}">
                <a16:creationId xmlns:a16="http://schemas.microsoft.com/office/drawing/2014/main" id="{B95A3928-5B66-6248-95D5-F41688BD842C}"/>
              </a:ext>
            </a:extLst>
          </p:cNvPr>
          <p:cNvGraphicFramePr>
            <a:graphicFrameLocks/>
          </p:cNvGraphicFramePr>
          <p:nvPr>
            <p:extLst>
              <p:ext uri="{D42A27DB-BD31-4B8C-83A1-F6EECF244321}">
                <p14:modId xmlns:p14="http://schemas.microsoft.com/office/powerpoint/2010/main" val="3843445195"/>
              </p:ext>
            </p:extLst>
          </p:nvPr>
        </p:nvGraphicFramePr>
        <p:xfrm>
          <a:off x="2419190" y="2988687"/>
          <a:ext cx="10821464" cy="5698986"/>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Box 14">
            <a:extLst>
              <a:ext uri="{FF2B5EF4-FFF2-40B4-BE49-F238E27FC236}">
                <a16:creationId xmlns:a16="http://schemas.microsoft.com/office/drawing/2014/main" id="{EAF2DA48-7958-6C46-B4DC-F2F93C0E16C4}"/>
              </a:ext>
            </a:extLst>
          </p:cNvPr>
          <p:cNvSpPr txBox="1"/>
          <p:nvPr/>
        </p:nvSpPr>
        <p:spPr>
          <a:xfrm>
            <a:off x="872631" y="9042520"/>
            <a:ext cx="14270182" cy="1200329"/>
          </a:xfrm>
          <a:prstGeom prst="rect">
            <a:avLst/>
          </a:prstGeom>
          <a:noFill/>
        </p:spPr>
        <p:txBody>
          <a:bodyPr wrap="square" lIns="91440" tIns="45720" rIns="91440" bIns="45720" rtlCol="0" anchor="t">
            <a:spAutoFit/>
          </a:bodyPr>
          <a:lstStyle/>
          <a:p>
            <a:r>
              <a:rPr lang="en-US" sz="3600">
                <a:solidFill>
                  <a:schemeClr val="tx1"/>
                </a:solidFill>
                <a:latin typeface="Gill Sans MT"/>
              </a:rPr>
              <a:t>X-axis shows # of reader threads</a:t>
            </a:r>
          </a:p>
          <a:p>
            <a:r>
              <a:rPr lang="en-US" sz="3600">
                <a:solidFill>
                  <a:schemeClr val="tx1"/>
                </a:solidFill>
                <a:latin typeface="Gill Sans MT"/>
              </a:rPr>
              <a:t>Y-axis shows the aggregated throughput</a:t>
            </a:r>
          </a:p>
        </p:txBody>
      </p:sp>
      <p:sp>
        <p:nvSpPr>
          <p:cNvPr id="16" name="TextBox 15">
            <a:extLst>
              <a:ext uri="{FF2B5EF4-FFF2-40B4-BE49-F238E27FC236}">
                <a16:creationId xmlns:a16="http://schemas.microsoft.com/office/drawing/2014/main" id="{C9C6C51D-F6B0-1D4F-9DC3-9AFF89C081A9}"/>
              </a:ext>
            </a:extLst>
          </p:cNvPr>
          <p:cNvSpPr txBox="1"/>
          <p:nvPr/>
        </p:nvSpPr>
        <p:spPr>
          <a:xfrm>
            <a:off x="872631" y="1930280"/>
            <a:ext cx="14270182" cy="646331"/>
          </a:xfrm>
          <a:prstGeom prst="rect">
            <a:avLst/>
          </a:prstGeom>
          <a:noFill/>
        </p:spPr>
        <p:txBody>
          <a:bodyPr wrap="square" rtlCol="0" anchor="t">
            <a:spAutoFit/>
          </a:bodyPr>
          <a:lstStyle/>
          <a:p>
            <a:r>
              <a:rPr lang="en-US" sz="3600">
                <a:solidFill>
                  <a:schemeClr val="tx1"/>
                </a:solidFill>
                <a:latin typeface="Gill Sans MT"/>
              </a:rPr>
              <a:t>Concurrent reader and writer threads randomly accessing a shared file</a:t>
            </a:r>
          </a:p>
        </p:txBody>
      </p:sp>
      <p:sp>
        <p:nvSpPr>
          <p:cNvPr id="9" name="Outline">
            <a:extLst>
              <a:ext uri="{FF2B5EF4-FFF2-40B4-BE49-F238E27FC236}">
                <a16:creationId xmlns:a16="http://schemas.microsoft.com/office/drawing/2014/main" id="{292DC516-34F5-3548-91E6-FC7247D1F75C}"/>
              </a:ext>
            </a:extLst>
          </p:cNvPr>
          <p:cNvSpPr txBox="1"/>
          <p:nvPr/>
        </p:nvSpPr>
        <p:spPr>
          <a:xfrm>
            <a:off x="872631" y="332536"/>
            <a:ext cx="14964994" cy="1288297"/>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a:latin typeface="Gill Sans MT"/>
                <a:sym typeface="Gill Sans"/>
              </a:rPr>
              <a:t>Concurrency Limitations - Analysis</a:t>
            </a:r>
            <a:endParaRPr lang="en-US" sz="6000"/>
          </a:p>
        </p:txBody>
      </p:sp>
      <p:sp>
        <p:nvSpPr>
          <p:cNvPr id="10" name="Rounded Rectangular Callout 9">
            <a:extLst>
              <a:ext uri="{FF2B5EF4-FFF2-40B4-BE49-F238E27FC236}">
                <a16:creationId xmlns:a16="http://schemas.microsoft.com/office/drawing/2014/main" id="{FB7B6546-C404-7145-B0F1-DF6DB900F5E9}"/>
              </a:ext>
            </a:extLst>
          </p:cNvPr>
          <p:cNvSpPr/>
          <p:nvPr/>
        </p:nvSpPr>
        <p:spPr>
          <a:xfrm>
            <a:off x="12358316" y="4392484"/>
            <a:ext cx="2784497" cy="1919742"/>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tx1"/>
                </a:solidFill>
                <a:latin typeface="Gill Sans MT" panose="020B0502020104020203" pitchFamily="34" charset="77"/>
              </a:rPr>
              <a:t>Inode-level locking is the bottleneck!</a:t>
            </a:r>
          </a:p>
        </p:txBody>
      </p:sp>
    </p:spTree>
    <p:extLst>
      <p:ext uri="{BB962C8B-B14F-4D97-AF65-F5344CB8AC3E}">
        <p14:creationId xmlns:p14="http://schemas.microsoft.com/office/powerpoint/2010/main" val="242890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graphicEl>
                                              <a:chart seriesIdx="0"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graphicEl>
                                              <a:chart seriesIdx="1" categoryIdx="-4" bldStep="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graphicEl>
                                              <a:chart seriesIdx="2"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graphicEl>
                                              <a:chart seriesIdx="3" categoryIdx="-4" bldStep="series"/>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 grpId="0" uiExpand="1">
        <p:bldSub>
          <a:bldChart bld="series"/>
        </p:bldSub>
      </p:bldGraphic>
      <p:bldP spid="15" grpId="0"/>
      <p:bldP spid="16" grpId="0"/>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C62A1-E959-2248-991D-E0AC759F476E}"/>
              </a:ext>
            </a:extLst>
          </p:cNvPr>
          <p:cNvSpPr>
            <a:spLocks noGrp="1"/>
          </p:cNvSpPr>
          <p:nvPr>
            <p:ph type="body" idx="1"/>
          </p:nvPr>
        </p:nvSpPr>
        <p:spPr>
          <a:xfrm>
            <a:off x="1388224" y="2873363"/>
            <a:ext cx="11521440" cy="5226073"/>
          </a:xfrm>
        </p:spPr>
        <p:txBody>
          <a:bodyPr/>
          <a:lstStyle/>
          <a:p>
            <a:pPr marL="800100" indent="-571500" algn="l">
              <a:buFont typeface="Arial" panose="020B0604020202020204" pitchFamily="34" charset="0"/>
              <a:buChar char="•"/>
            </a:pPr>
            <a:r>
              <a:rPr lang="en-US" sz="6000">
                <a:solidFill>
                  <a:schemeClr val="tx2">
                    <a:lumMod val="60000"/>
                    <a:lumOff val="40000"/>
                  </a:schemeClr>
                </a:solidFill>
              </a:rPr>
              <a:t>Background</a:t>
            </a:r>
          </a:p>
          <a:p>
            <a:pPr marL="800100" indent="-571500" algn="l">
              <a:buFont typeface="Arial" panose="020B0604020202020204" pitchFamily="34" charset="0"/>
              <a:buChar char="•"/>
            </a:pPr>
            <a:r>
              <a:rPr lang="en-US" sz="6000">
                <a:solidFill>
                  <a:schemeClr val="tx2">
                    <a:lumMod val="60000"/>
                    <a:lumOff val="40000"/>
                  </a:schemeClr>
                </a:solidFill>
              </a:rPr>
              <a:t>Motivation</a:t>
            </a:r>
          </a:p>
          <a:p>
            <a:pPr marL="800100" indent="-571500" algn="l">
              <a:buFont typeface="Arial" panose="020B0604020202020204" pitchFamily="34" charset="0"/>
              <a:buChar char="•"/>
            </a:pPr>
            <a:r>
              <a:rPr lang="en-US" sz="6000">
                <a:solidFill>
                  <a:schemeClr val="tx1"/>
                </a:solidFill>
              </a:rPr>
              <a:t>Design</a:t>
            </a:r>
          </a:p>
          <a:p>
            <a:pPr marL="800100" indent="-571500" algn="l">
              <a:buFont typeface="Arial" panose="020B0604020202020204" pitchFamily="34" charset="0"/>
              <a:buChar char="•"/>
            </a:pPr>
            <a:r>
              <a:rPr lang="en-US" sz="6000">
                <a:solidFill>
                  <a:schemeClr val="tx2">
                    <a:lumMod val="60000"/>
                    <a:lumOff val="40000"/>
                  </a:schemeClr>
                </a:solidFill>
              </a:rPr>
              <a:t>Evaluation</a:t>
            </a:r>
          </a:p>
          <a:p>
            <a:pPr marL="800100" indent="-571500" algn="l">
              <a:buFont typeface="Arial" panose="020B0604020202020204" pitchFamily="34" charset="0"/>
              <a:buChar char="•"/>
            </a:pPr>
            <a:r>
              <a:rPr lang="en-US" sz="6000">
                <a:solidFill>
                  <a:schemeClr val="tx2">
                    <a:lumMod val="60000"/>
                    <a:lumOff val="40000"/>
                  </a:schemeClr>
                </a:solidFill>
              </a:rPr>
              <a:t>Conclusion</a:t>
            </a:r>
          </a:p>
        </p:txBody>
      </p:sp>
      <p:sp>
        <p:nvSpPr>
          <p:cNvPr id="4" name="Slide Number Placeholder 3">
            <a:extLst>
              <a:ext uri="{FF2B5EF4-FFF2-40B4-BE49-F238E27FC236}">
                <a16:creationId xmlns:a16="http://schemas.microsoft.com/office/drawing/2014/main" id="{212B266B-1701-924B-B2D4-11DB472C3F0F}"/>
              </a:ext>
            </a:extLst>
          </p:cNvPr>
          <p:cNvSpPr>
            <a:spLocks noGrp="1"/>
          </p:cNvSpPr>
          <p:nvPr>
            <p:ph type="sldNum" idx="12"/>
          </p:nvPr>
        </p:nvSpPr>
        <p:spPr/>
        <p:txBody>
          <a:bodyPr/>
          <a:lstStyle/>
          <a:p>
            <a:fld id="{00000000-1234-1234-1234-123412341234}" type="slidenum">
              <a:rPr lang="en-US" smtClean="0"/>
              <a:pPr/>
              <a:t>19</a:t>
            </a:fld>
            <a:endParaRPr lang="en-US"/>
          </a:p>
        </p:txBody>
      </p:sp>
      <p:sp>
        <p:nvSpPr>
          <p:cNvPr id="8" name="Google Shape;47;p8">
            <a:extLst>
              <a:ext uri="{FF2B5EF4-FFF2-40B4-BE49-F238E27FC236}">
                <a16:creationId xmlns:a16="http://schemas.microsoft.com/office/drawing/2014/main" id="{0A3D96FD-0466-054F-90BB-E973C0FE9B5E}"/>
              </a:ext>
            </a:extLst>
          </p:cNvPr>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Outline</a:t>
            </a:r>
            <a:endParaRPr sz="6000" b="0" i="0" u="none" strike="noStrike" cap="none">
              <a:solidFill>
                <a:srgbClr val="000000"/>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21188228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Modern File System Limitations</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9" y="2721324"/>
            <a:ext cx="14270182" cy="1316579"/>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High software overheads</a:t>
            </a:r>
          </a:p>
          <a:p>
            <a:pPr marL="731520">
              <a:lnSpc>
                <a:spcPct val="120000"/>
              </a:lnSpc>
            </a:pPr>
            <a:r>
              <a:rPr lang="en-US" sz="3600">
                <a:solidFill>
                  <a:schemeClr val="tx1">
                    <a:lumMod val="75000"/>
                    <a:lumOff val="25000"/>
                  </a:schemeClr>
                </a:solidFill>
                <a:latin typeface="Gill Sans MT"/>
              </a:rPr>
              <a:t>- System call overheads compounded with layers of I/O stack</a:t>
            </a:r>
          </a:p>
        </p:txBody>
      </p:sp>
      <p:sp>
        <p:nvSpPr>
          <p:cNvPr id="5" name="TextBox 4">
            <a:extLst>
              <a:ext uri="{FF2B5EF4-FFF2-40B4-BE49-F238E27FC236}">
                <a16:creationId xmlns:a16="http://schemas.microsoft.com/office/drawing/2014/main" id="{CE03ED12-CA04-2B40-A7D4-629DE0B42941}"/>
              </a:ext>
            </a:extLst>
          </p:cNvPr>
          <p:cNvSpPr txBox="1"/>
          <p:nvPr/>
        </p:nvSpPr>
        <p:spPr>
          <a:xfrm>
            <a:off x="727399" y="4877124"/>
            <a:ext cx="14270182" cy="198137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Lack support for leveraging host and device-level compute</a:t>
            </a:r>
          </a:p>
          <a:p>
            <a:pPr marL="731520">
              <a:lnSpc>
                <a:spcPct val="120000"/>
              </a:lnSpc>
            </a:pPr>
            <a:r>
              <a:rPr lang="en-US" sz="3600">
                <a:solidFill>
                  <a:schemeClr val="tx1">
                    <a:lumMod val="75000"/>
                    <a:lumOff val="25000"/>
                  </a:schemeClr>
                </a:solidFill>
                <a:latin typeface="Gill Sans MT"/>
              </a:rPr>
              <a:t>- Host CPUs are fast, but low utilization for processing I/O requests</a:t>
            </a:r>
          </a:p>
          <a:p>
            <a:pPr marL="731520">
              <a:lnSpc>
                <a:spcPct val="120000"/>
              </a:lnSpc>
            </a:pPr>
            <a:r>
              <a:rPr lang="en-US" sz="3600">
                <a:solidFill>
                  <a:schemeClr val="tx1">
                    <a:lumMod val="75000"/>
                    <a:lumOff val="25000"/>
                  </a:schemeClr>
                </a:solidFill>
                <a:latin typeface="Gill Sans MT"/>
              </a:rPr>
              <a:t>- Device CPUs are under-utilized </a:t>
            </a:r>
          </a:p>
        </p:txBody>
      </p:sp>
      <p:sp>
        <p:nvSpPr>
          <p:cNvPr id="6" name="TextBox 5">
            <a:extLst>
              <a:ext uri="{FF2B5EF4-FFF2-40B4-BE49-F238E27FC236}">
                <a16:creationId xmlns:a16="http://schemas.microsoft.com/office/drawing/2014/main" id="{EF37DFEB-4896-A44F-BE7F-039990970528}"/>
              </a:ext>
            </a:extLst>
          </p:cNvPr>
          <p:cNvSpPr txBox="1"/>
          <p:nvPr/>
        </p:nvSpPr>
        <p:spPr>
          <a:xfrm>
            <a:off x="727399" y="7697722"/>
            <a:ext cx="14270182" cy="198137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Coarse-grained locks leading to non-scalable concurrent access</a:t>
            </a:r>
          </a:p>
          <a:p>
            <a:pPr marL="731520">
              <a:lnSpc>
                <a:spcPct val="120000"/>
              </a:lnSpc>
            </a:pPr>
            <a:r>
              <a:rPr lang="en-US" sz="3600">
                <a:solidFill>
                  <a:schemeClr val="tx1">
                    <a:lumMod val="75000"/>
                    <a:lumOff val="25000"/>
                  </a:schemeClr>
                </a:solidFill>
                <a:latin typeface="Gill Sans MT"/>
              </a:rPr>
              <a:t>- Inode-level lock limits concurrent access for shared file</a:t>
            </a:r>
          </a:p>
          <a:p>
            <a:pPr marL="731520">
              <a:lnSpc>
                <a:spcPct val="120000"/>
              </a:lnSpc>
            </a:pPr>
            <a:r>
              <a:rPr lang="en-US" sz="3600">
                <a:solidFill>
                  <a:schemeClr val="tx1">
                    <a:lumMod val="75000"/>
                    <a:lumOff val="25000"/>
                  </a:schemeClr>
                </a:solidFill>
                <a:latin typeface="Gill Sans MT"/>
              </a:rPr>
              <a:t>- Even updates to non-overlapping range of blocks are serialized</a:t>
            </a:r>
          </a:p>
        </p:txBody>
      </p:sp>
    </p:spTree>
    <p:extLst>
      <p:ext uri="{BB962C8B-B14F-4D97-AF65-F5344CB8AC3E}">
        <p14:creationId xmlns:p14="http://schemas.microsoft.com/office/powerpoint/2010/main" val="3191984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5"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Our Solution: </a:t>
            </a:r>
            <a:r>
              <a:rPr lang="en-US" sz="6000" b="1" err="1">
                <a:latin typeface="Gill Sans MT" panose="020B0502020104020203" pitchFamily="34" charset="0"/>
                <a:ea typeface="Gill Sans"/>
                <a:cs typeface="Gill Sans"/>
                <a:sym typeface="Gill Sans"/>
              </a:rPr>
              <a:t>CrossFS</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20</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8" y="3511773"/>
            <a:ext cx="15731802"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Disaggregated FS components to exploit host and device CPUs</a:t>
            </a:r>
            <a:r>
              <a:rPr lang="en-US" sz="3600">
                <a:solidFill>
                  <a:schemeClr val="tx1">
                    <a:lumMod val="75000"/>
                    <a:lumOff val="25000"/>
                  </a:schemeClr>
                </a:solidFill>
                <a:latin typeface="Gill Sans MT"/>
              </a:rPr>
              <a:t>  </a:t>
            </a:r>
          </a:p>
        </p:txBody>
      </p:sp>
      <p:sp>
        <p:nvSpPr>
          <p:cNvPr id="5" name="TextBox 4">
            <a:extLst>
              <a:ext uri="{FF2B5EF4-FFF2-40B4-BE49-F238E27FC236}">
                <a16:creationId xmlns:a16="http://schemas.microsoft.com/office/drawing/2014/main" id="{CE03ED12-CA04-2B40-A7D4-629DE0B42941}"/>
              </a:ext>
            </a:extLst>
          </p:cNvPr>
          <p:cNvSpPr txBox="1"/>
          <p:nvPr/>
        </p:nvSpPr>
        <p:spPr>
          <a:xfrm>
            <a:off x="727398" y="6384929"/>
            <a:ext cx="12341555"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File descriptor-based fine-grained concurrency control</a:t>
            </a:r>
          </a:p>
        </p:txBody>
      </p:sp>
      <p:sp>
        <p:nvSpPr>
          <p:cNvPr id="6" name="TextBox 5">
            <a:extLst>
              <a:ext uri="{FF2B5EF4-FFF2-40B4-BE49-F238E27FC236}">
                <a16:creationId xmlns:a16="http://schemas.microsoft.com/office/drawing/2014/main" id="{EF37DFEB-4896-A44F-BE7F-039990970528}"/>
              </a:ext>
            </a:extLst>
          </p:cNvPr>
          <p:cNvSpPr txBox="1"/>
          <p:nvPr/>
        </p:nvSpPr>
        <p:spPr>
          <a:xfrm>
            <a:off x="716656" y="9166428"/>
            <a:ext cx="15025888"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solidFill>
                  <a:schemeClr val="tx1"/>
                </a:solidFill>
                <a:latin typeface="Gill Sans MT"/>
              </a:rPr>
              <a:t>Cross-layered crash consistency</a:t>
            </a:r>
          </a:p>
        </p:txBody>
      </p:sp>
      <p:sp>
        <p:nvSpPr>
          <p:cNvPr id="7" name="TextBox 6">
            <a:extLst>
              <a:ext uri="{FF2B5EF4-FFF2-40B4-BE49-F238E27FC236}">
                <a16:creationId xmlns:a16="http://schemas.microsoft.com/office/drawing/2014/main" id="{CF0220F1-EDBE-244E-98CB-10DB3E53B60B}"/>
              </a:ext>
            </a:extLst>
          </p:cNvPr>
          <p:cNvSpPr txBox="1"/>
          <p:nvPr/>
        </p:nvSpPr>
        <p:spPr>
          <a:xfrm>
            <a:off x="727398" y="2163710"/>
            <a:ext cx="15731802" cy="707886"/>
          </a:xfrm>
          <a:prstGeom prst="rect">
            <a:avLst/>
          </a:prstGeom>
          <a:noFill/>
        </p:spPr>
        <p:txBody>
          <a:bodyPr wrap="square" rtlCol="0" anchor="t">
            <a:spAutoFit/>
          </a:bodyPr>
          <a:lstStyle/>
          <a:p>
            <a:r>
              <a:rPr lang="en-US" sz="4000" b="1">
                <a:latin typeface="Gill Sans MT"/>
              </a:rPr>
              <a:t>A cross-layered direct-access file system</a:t>
            </a:r>
          </a:p>
        </p:txBody>
      </p:sp>
      <p:sp>
        <p:nvSpPr>
          <p:cNvPr id="8" name="TextBox 7">
            <a:extLst>
              <a:ext uri="{FF2B5EF4-FFF2-40B4-BE49-F238E27FC236}">
                <a16:creationId xmlns:a16="http://schemas.microsoft.com/office/drawing/2014/main" id="{DA0298C7-CEF4-BF47-8A0E-FD73398E5556}"/>
              </a:ext>
            </a:extLst>
          </p:cNvPr>
          <p:cNvSpPr txBox="1"/>
          <p:nvPr/>
        </p:nvSpPr>
        <p:spPr>
          <a:xfrm>
            <a:off x="716656" y="7818365"/>
            <a:ext cx="15025888"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Firmware-level file descriptor’s I/O queue scheduling</a:t>
            </a:r>
            <a:endParaRPr lang="en-US" sz="3600">
              <a:solidFill>
                <a:schemeClr val="tx1">
                  <a:lumMod val="75000"/>
                  <a:lumOff val="25000"/>
                </a:schemeClr>
              </a:solidFill>
              <a:latin typeface="Gill Sans MT"/>
            </a:endParaRPr>
          </a:p>
        </p:txBody>
      </p:sp>
      <p:sp>
        <p:nvSpPr>
          <p:cNvPr id="9" name="TextBox 8">
            <a:extLst>
              <a:ext uri="{FF2B5EF4-FFF2-40B4-BE49-F238E27FC236}">
                <a16:creationId xmlns:a16="http://schemas.microsoft.com/office/drawing/2014/main" id="{918C43AC-29FE-D840-A253-9D20CF5C4CDC}"/>
              </a:ext>
            </a:extLst>
          </p:cNvPr>
          <p:cNvSpPr txBox="1"/>
          <p:nvPr/>
        </p:nvSpPr>
        <p:spPr>
          <a:xfrm>
            <a:off x="727398" y="4951493"/>
            <a:ext cx="15731802"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OS-bypass for data-plane and control-plane operations</a:t>
            </a:r>
            <a:endParaRPr lang="en-US" sz="3600">
              <a:solidFill>
                <a:schemeClr val="tx1">
                  <a:lumMod val="75000"/>
                  <a:lumOff val="25000"/>
                </a:schemeClr>
              </a:solidFill>
              <a:latin typeface="Gill Sans MT"/>
            </a:endParaRPr>
          </a:p>
        </p:txBody>
      </p:sp>
      <p:sp>
        <p:nvSpPr>
          <p:cNvPr id="2" name="Rectangle 1">
            <a:extLst>
              <a:ext uri="{FF2B5EF4-FFF2-40B4-BE49-F238E27FC236}">
                <a16:creationId xmlns:a16="http://schemas.microsoft.com/office/drawing/2014/main" id="{E2AB2DA7-7D4B-A245-933D-BE4741BD4569}"/>
              </a:ext>
            </a:extLst>
          </p:cNvPr>
          <p:cNvSpPr/>
          <p:nvPr/>
        </p:nvSpPr>
        <p:spPr>
          <a:xfrm>
            <a:off x="1266092" y="2114225"/>
            <a:ext cx="3241514" cy="757371"/>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58FCBC6-79CE-5540-81E3-9381C826FDC5}"/>
              </a:ext>
            </a:extLst>
          </p:cNvPr>
          <p:cNvSpPr/>
          <p:nvPr/>
        </p:nvSpPr>
        <p:spPr>
          <a:xfrm>
            <a:off x="4610638" y="2114225"/>
            <a:ext cx="3150040" cy="757371"/>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2999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5" grpId="0"/>
      <p:bldP spid="6" grpId="0"/>
      <p:bldP spid="7" grpId="0"/>
      <p:bldP spid="8" grpId="0"/>
      <p:bldP spid="9" grpId="0"/>
      <p:bldP spid="2" grpId="0" animBg="1"/>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21</a:t>
            </a:fld>
            <a:endParaRPr/>
          </a:p>
        </p:txBody>
      </p:sp>
      <p:sp>
        <p:nvSpPr>
          <p:cNvPr id="5" name="TextBox 4">
            <a:extLst>
              <a:ext uri="{FF2B5EF4-FFF2-40B4-BE49-F238E27FC236}">
                <a16:creationId xmlns:a16="http://schemas.microsoft.com/office/drawing/2014/main" id="{CE03ED12-CA04-2B40-A7D4-629DE0B42941}"/>
              </a:ext>
            </a:extLst>
          </p:cNvPr>
          <p:cNvSpPr txBox="1"/>
          <p:nvPr/>
        </p:nvSpPr>
        <p:spPr>
          <a:xfrm>
            <a:off x="9655163" y="2999151"/>
            <a:ext cx="6186529" cy="1569660"/>
          </a:xfrm>
          <a:prstGeom prst="rect">
            <a:avLst/>
          </a:prstGeom>
          <a:noFill/>
          <a:ln>
            <a:solidFill>
              <a:schemeClr val="tx1"/>
            </a:solidFill>
          </a:ln>
        </p:spPr>
        <p:txBody>
          <a:bodyPr wrap="square" rtlCol="0" anchor="t">
            <a:spAutoFit/>
          </a:bodyPr>
          <a:lstStyle/>
          <a:p>
            <a:pPr marL="457200" indent="-457200">
              <a:buFont typeface="Wingdings" pitchFamily="2" charset="2"/>
              <a:buChar char="ü"/>
            </a:pPr>
            <a:r>
              <a:rPr lang="en-US" sz="3200">
                <a:solidFill>
                  <a:schemeClr val="tx1"/>
                </a:solidFill>
                <a:latin typeface="Gill Sans MT"/>
              </a:rPr>
              <a:t>Support POSIX semantics</a:t>
            </a:r>
          </a:p>
          <a:p>
            <a:pPr marL="457200" indent="-457200">
              <a:buFont typeface="Wingdings" pitchFamily="2" charset="2"/>
              <a:buChar char="ü"/>
            </a:pPr>
            <a:r>
              <a:rPr lang="en-US" sz="3200">
                <a:solidFill>
                  <a:schemeClr val="tx1"/>
                </a:solidFill>
                <a:latin typeface="Gill Sans MT"/>
              </a:rPr>
              <a:t>Add I/O commands to I/O queue</a:t>
            </a:r>
          </a:p>
          <a:p>
            <a:pPr marL="457200" indent="-457200">
              <a:buFont typeface="Wingdings" pitchFamily="2" charset="2"/>
              <a:buChar char="ü"/>
            </a:pPr>
            <a:r>
              <a:rPr lang="en-US" sz="3200">
                <a:solidFill>
                  <a:schemeClr val="tx1"/>
                </a:solidFill>
                <a:latin typeface="Gill Sans MT"/>
              </a:rPr>
              <a:t>Handle Concurrency control</a:t>
            </a:r>
          </a:p>
        </p:txBody>
      </p:sp>
      <p:sp>
        <p:nvSpPr>
          <p:cNvPr id="9" name="Rectangle 8">
            <a:extLst>
              <a:ext uri="{FF2B5EF4-FFF2-40B4-BE49-F238E27FC236}">
                <a16:creationId xmlns:a16="http://schemas.microsoft.com/office/drawing/2014/main" id="{1D8588C3-D137-0F44-824B-D2F47B3F3F1C}"/>
              </a:ext>
            </a:extLst>
          </p:cNvPr>
          <p:cNvSpPr/>
          <p:nvPr/>
        </p:nvSpPr>
        <p:spPr>
          <a:xfrm>
            <a:off x="5485705" y="3044789"/>
            <a:ext cx="3349869" cy="744178"/>
          </a:xfrm>
          <a:prstGeom prst="rect">
            <a:avLst/>
          </a:prstGeom>
          <a:solidFill>
            <a:schemeClr val="tx2">
              <a:lumMod val="20000"/>
              <a:lumOff val="8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0" name="Rectangle 9">
            <a:extLst>
              <a:ext uri="{FF2B5EF4-FFF2-40B4-BE49-F238E27FC236}">
                <a16:creationId xmlns:a16="http://schemas.microsoft.com/office/drawing/2014/main" id="{E3753916-ADE7-3842-A8C3-D04D403A8F6E}"/>
              </a:ext>
            </a:extLst>
          </p:cNvPr>
          <p:cNvSpPr/>
          <p:nvPr/>
        </p:nvSpPr>
        <p:spPr>
          <a:xfrm>
            <a:off x="5485705" y="8536401"/>
            <a:ext cx="3349862" cy="744178"/>
          </a:xfrm>
          <a:prstGeom prst="rect">
            <a:avLst/>
          </a:prstGeom>
          <a:solidFill>
            <a:schemeClr val="accent4">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Storage</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11" name="Straight Arrow Connector 10">
            <a:extLst>
              <a:ext uri="{FF2B5EF4-FFF2-40B4-BE49-F238E27FC236}">
                <a16:creationId xmlns:a16="http://schemas.microsoft.com/office/drawing/2014/main" id="{803C274A-4738-9E47-B305-4A0AB8D818E1}"/>
              </a:ext>
            </a:extLst>
          </p:cNvPr>
          <p:cNvCxnSpPr>
            <a:cxnSpLocks/>
          </p:cNvCxnSpPr>
          <p:nvPr/>
        </p:nvCxnSpPr>
        <p:spPr>
          <a:xfrm>
            <a:off x="8531156" y="4533145"/>
            <a:ext cx="0" cy="3270415"/>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381F176-5ED7-4C45-8FAB-6B740769B16F}"/>
              </a:ext>
            </a:extLst>
          </p:cNvPr>
          <p:cNvCxnSpPr>
            <a:cxnSpLocks/>
          </p:cNvCxnSpPr>
          <p:nvPr/>
        </p:nvCxnSpPr>
        <p:spPr>
          <a:xfrm>
            <a:off x="8116110" y="4533145"/>
            <a:ext cx="0" cy="3270415"/>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A9F90FF9-F05A-8344-8D67-C8DDA0685748}"/>
              </a:ext>
            </a:extLst>
          </p:cNvPr>
          <p:cNvSpPr/>
          <p:nvPr/>
        </p:nvSpPr>
        <p:spPr>
          <a:xfrm>
            <a:off x="5485705" y="5416468"/>
            <a:ext cx="2215356" cy="1514261"/>
          </a:xfrm>
          <a:prstGeom prst="rect">
            <a:avLst/>
          </a:prstGeom>
          <a:solidFill>
            <a:srgbClr val="FFC000"/>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8" name="Rectangle 17">
            <a:extLst>
              <a:ext uri="{FF2B5EF4-FFF2-40B4-BE49-F238E27FC236}">
                <a16:creationId xmlns:a16="http://schemas.microsoft.com/office/drawing/2014/main" id="{70D64B40-4041-FF4A-82EE-F969C3F1B024}"/>
              </a:ext>
            </a:extLst>
          </p:cNvPr>
          <p:cNvSpPr/>
          <p:nvPr/>
        </p:nvSpPr>
        <p:spPr>
          <a:xfrm>
            <a:off x="5485706" y="3788967"/>
            <a:ext cx="3349861" cy="744178"/>
          </a:xfrm>
          <a:prstGeom prst="rect">
            <a:avLst/>
          </a:prstGeom>
          <a:solidFill>
            <a:schemeClr val="accent3">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err="1">
                <a:ln>
                  <a:noFill/>
                </a:ln>
                <a:solidFill>
                  <a:srgbClr val="000000"/>
                </a:solidFill>
                <a:effectLst/>
                <a:uLnTx/>
                <a:uFillTx/>
                <a:latin typeface="Gill Sans MT" panose="020B0502020104020203"/>
                <a:cs typeface="Helvetica"/>
                <a:sym typeface="Helvetica"/>
              </a:rPr>
              <a:t>LibFS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Rectangle 18">
            <a:extLst>
              <a:ext uri="{FF2B5EF4-FFF2-40B4-BE49-F238E27FC236}">
                <a16:creationId xmlns:a16="http://schemas.microsoft.com/office/drawing/2014/main" id="{A76C0E52-6277-7947-A6E5-4A783F2D378A}"/>
              </a:ext>
            </a:extLst>
          </p:cNvPr>
          <p:cNvSpPr/>
          <p:nvPr/>
        </p:nvSpPr>
        <p:spPr>
          <a:xfrm>
            <a:off x="5485705" y="7803560"/>
            <a:ext cx="3349862" cy="744178"/>
          </a:xfrm>
          <a:prstGeom prst="rect">
            <a:avLst/>
          </a:prstGeom>
          <a:solidFill>
            <a:schemeClr val="accent6">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20" name="Elbow Connector 19">
            <a:extLst>
              <a:ext uri="{FF2B5EF4-FFF2-40B4-BE49-F238E27FC236}">
                <a16:creationId xmlns:a16="http://schemas.microsoft.com/office/drawing/2014/main" id="{BFC987CE-5572-5449-8B6D-BC623D80B2FE}"/>
              </a:ext>
            </a:extLst>
          </p:cNvPr>
          <p:cNvCxnSpPr>
            <a:cxnSpLocks/>
            <a:endCxn id="16" idx="0"/>
          </p:cNvCxnSpPr>
          <p:nvPr/>
        </p:nvCxnSpPr>
        <p:spPr>
          <a:xfrm rot="10800000" flipV="1">
            <a:off x="6593383" y="4985846"/>
            <a:ext cx="1535012" cy="430622"/>
          </a:xfrm>
          <a:prstGeom prst="bentConnector2">
            <a:avLst/>
          </a:prstGeom>
          <a:ln w="38100">
            <a:solidFill>
              <a:schemeClr val="accent5">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2" name="Google Shape;47;p8">
            <a:extLst>
              <a:ext uri="{FF2B5EF4-FFF2-40B4-BE49-F238E27FC236}">
                <a16:creationId xmlns:a16="http://schemas.microsoft.com/office/drawing/2014/main" id="{7E0C4B21-9297-0245-BC85-C043C7107F66}"/>
              </a:ext>
            </a:extLst>
          </p:cNvPr>
          <p:cNvSpPr txBox="1"/>
          <p:nvPr/>
        </p:nvSpPr>
        <p:spPr>
          <a:xfrm>
            <a:off x="727399" y="540953"/>
            <a:ext cx="15499391"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a:ea typeface="Gill Sans"/>
                <a:cs typeface="Gill Sans"/>
                <a:sym typeface="Gill Sans"/>
              </a:rPr>
              <a:t>CrossFS Components</a:t>
            </a:r>
            <a:endParaRPr lang="en-US" sz="6000" b="0" i="0" u="none" strike="noStrike" cap="none">
              <a:solidFill>
                <a:srgbClr val="000000"/>
              </a:solidFill>
              <a:latin typeface="Gill Sans MT"/>
              <a:ea typeface="Gill Sans"/>
              <a:cs typeface="Gill Sans"/>
              <a:sym typeface="Gill Sans"/>
            </a:endParaRPr>
          </a:p>
        </p:txBody>
      </p:sp>
      <p:sp>
        <p:nvSpPr>
          <p:cNvPr id="43" name="TextBox 42">
            <a:extLst>
              <a:ext uri="{FF2B5EF4-FFF2-40B4-BE49-F238E27FC236}">
                <a16:creationId xmlns:a16="http://schemas.microsoft.com/office/drawing/2014/main" id="{EF12547C-9BA6-B848-A09D-3F41459A7824}"/>
              </a:ext>
            </a:extLst>
          </p:cNvPr>
          <p:cNvSpPr txBox="1"/>
          <p:nvPr/>
        </p:nvSpPr>
        <p:spPr>
          <a:xfrm>
            <a:off x="9684140" y="7232250"/>
            <a:ext cx="6186517" cy="2062103"/>
          </a:xfrm>
          <a:prstGeom prst="rect">
            <a:avLst/>
          </a:prstGeom>
          <a:noFill/>
          <a:ln>
            <a:solidFill>
              <a:schemeClr val="tx1"/>
            </a:solidFill>
          </a:ln>
        </p:spPr>
        <p:txBody>
          <a:bodyPr wrap="square" rtlCol="0" anchor="t">
            <a:spAutoFit/>
          </a:bodyPr>
          <a:lstStyle/>
          <a:p>
            <a:pPr marL="457200" indent="-457200">
              <a:buFont typeface="Wingdings" pitchFamily="2" charset="2"/>
              <a:buChar char="ü"/>
            </a:pPr>
            <a:r>
              <a:rPr lang="en-US" sz="3200">
                <a:solidFill>
                  <a:schemeClr val="tx1"/>
                </a:solidFill>
                <a:latin typeface="Gill Sans MT"/>
              </a:rPr>
              <a:t>Handle I/O request scheduling</a:t>
            </a:r>
          </a:p>
          <a:p>
            <a:pPr marL="457200" indent="-457200">
              <a:buFont typeface="Wingdings" pitchFamily="2" charset="2"/>
              <a:buChar char="ü"/>
            </a:pPr>
            <a:r>
              <a:rPr lang="en-US" sz="3200">
                <a:solidFill>
                  <a:schemeClr val="tx1"/>
                </a:solidFill>
                <a:latin typeface="Gill Sans MT"/>
              </a:rPr>
              <a:t>Manage Data and metadata</a:t>
            </a:r>
          </a:p>
          <a:p>
            <a:pPr marL="457200" indent="-457200">
              <a:buFont typeface="Wingdings" pitchFamily="2" charset="2"/>
              <a:buChar char="ü"/>
            </a:pPr>
            <a:r>
              <a:rPr lang="en-US" sz="3200">
                <a:solidFill>
                  <a:schemeClr val="tx1"/>
                </a:solidFill>
                <a:latin typeface="Gill Sans MT"/>
              </a:rPr>
              <a:t>Support Journaling</a:t>
            </a:r>
          </a:p>
          <a:p>
            <a:pPr marL="457200" indent="-457200">
              <a:buFont typeface="Wingdings" pitchFamily="2" charset="2"/>
              <a:buChar char="ü"/>
            </a:pPr>
            <a:r>
              <a:rPr lang="en-US" sz="3200">
                <a:solidFill>
                  <a:schemeClr val="tx1"/>
                </a:solidFill>
                <a:latin typeface="Gill Sans MT"/>
              </a:rPr>
              <a:t>Perform Permission checks</a:t>
            </a:r>
          </a:p>
        </p:txBody>
      </p:sp>
      <p:sp>
        <p:nvSpPr>
          <p:cNvPr id="44" name="TextBox 43">
            <a:extLst>
              <a:ext uri="{FF2B5EF4-FFF2-40B4-BE49-F238E27FC236}">
                <a16:creationId xmlns:a16="http://schemas.microsoft.com/office/drawing/2014/main" id="{BB9718AD-9145-8243-AC84-C6DEEC6353F4}"/>
              </a:ext>
            </a:extLst>
          </p:cNvPr>
          <p:cNvSpPr txBox="1"/>
          <p:nvPr/>
        </p:nvSpPr>
        <p:spPr>
          <a:xfrm>
            <a:off x="9684134" y="5416468"/>
            <a:ext cx="6186523" cy="1077218"/>
          </a:xfrm>
          <a:prstGeom prst="rect">
            <a:avLst/>
          </a:prstGeom>
          <a:noFill/>
          <a:ln>
            <a:solidFill>
              <a:schemeClr val="tx1"/>
            </a:solidFill>
          </a:ln>
        </p:spPr>
        <p:txBody>
          <a:bodyPr wrap="square" rtlCol="0" anchor="t">
            <a:spAutoFit/>
          </a:bodyPr>
          <a:lstStyle/>
          <a:p>
            <a:pPr marL="457200" indent="-457200">
              <a:buFont typeface="Wingdings" pitchFamily="2" charset="2"/>
              <a:buChar char="ü"/>
            </a:pPr>
            <a:r>
              <a:rPr lang="en-US" sz="3200">
                <a:solidFill>
                  <a:schemeClr val="tx1"/>
                </a:solidFill>
                <a:latin typeface="Gill Sans MT"/>
              </a:rPr>
              <a:t>Handle FS mount and setup</a:t>
            </a:r>
          </a:p>
          <a:p>
            <a:pPr marL="457200" indent="-457200">
              <a:buFont typeface="Wingdings" pitchFamily="2" charset="2"/>
              <a:buChar char="ü"/>
            </a:pPr>
            <a:r>
              <a:rPr lang="en-US" sz="3200">
                <a:solidFill>
                  <a:schemeClr val="tx1"/>
                </a:solidFill>
                <a:latin typeface="Gill Sans MT"/>
              </a:rPr>
              <a:t>Help with security</a:t>
            </a:r>
          </a:p>
        </p:txBody>
      </p:sp>
      <p:grpSp>
        <p:nvGrpSpPr>
          <p:cNvPr id="48" name="Group 47">
            <a:extLst>
              <a:ext uri="{FF2B5EF4-FFF2-40B4-BE49-F238E27FC236}">
                <a16:creationId xmlns:a16="http://schemas.microsoft.com/office/drawing/2014/main" id="{6F4F9F8F-069D-5843-B384-C04BDF57036C}"/>
              </a:ext>
            </a:extLst>
          </p:cNvPr>
          <p:cNvGrpSpPr/>
          <p:nvPr/>
        </p:nvGrpSpPr>
        <p:grpSpPr>
          <a:xfrm>
            <a:off x="3295825" y="9788172"/>
            <a:ext cx="4207365" cy="584775"/>
            <a:chOff x="10676575" y="2757604"/>
            <a:chExt cx="4207365" cy="584775"/>
          </a:xfrm>
        </p:grpSpPr>
        <p:sp>
          <p:nvSpPr>
            <p:cNvPr id="49" name="TextBox 48">
              <a:extLst>
                <a:ext uri="{FF2B5EF4-FFF2-40B4-BE49-F238E27FC236}">
                  <a16:creationId xmlns:a16="http://schemas.microsoft.com/office/drawing/2014/main" id="{72CF5A77-6BCD-F548-BEB0-0637D06587DF}"/>
                </a:ext>
              </a:extLst>
            </p:cNvPr>
            <p:cNvSpPr txBox="1"/>
            <p:nvPr/>
          </p:nvSpPr>
          <p:spPr>
            <a:xfrm>
              <a:off x="11949375" y="2757604"/>
              <a:ext cx="2934565" cy="584775"/>
            </a:xfrm>
            <a:prstGeom prst="rect">
              <a:avLst/>
            </a:prstGeom>
            <a:noFill/>
          </p:spPr>
          <p:txBody>
            <a:bodyPr wrap="square" rtlCol="0">
              <a:spAutoFit/>
            </a:bodyPr>
            <a:lstStyle/>
            <a:p>
              <a:r>
                <a:rPr lang="en-US" sz="3200">
                  <a:latin typeface="Gill Sans MT" panose="020B0502020104020203" pitchFamily="34" charset="77"/>
                </a:rPr>
                <a:t>: data-plane ops</a:t>
              </a:r>
            </a:p>
          </p:txBody>
        </p:sp>
        <p:cxnSp>
          <p:nvCxnSpPr>
            <p:cNvPr id="50" name="Straight Arrow Connector 49">
              <a:extLst>
                <a:ext uri="{FF2B5EF4-FFF2-40B4-BE49-F238E27FC236}">
                  <a16:creationId xmlns:a16="http://schemas.microsoft.com/office/drawing/2014/main" id="{1D6D6D1C-EDDD-6D4A-AE08-A138CF6D250B}"/>
                </a:ext>
              </a:extLst>
            </p:cNvPr>
            <p:cNvCxnSpPr>
              <a:cxnSpLocks/>
            </p:cNvCxnSpPr>
            <p:nvPr/>
          </p:nvCxnSpPr>
          <p:spPr>
            <a:xfrm>
              <a:off x="10676575" y="3097388"/>
              <a:ext cx="1272800" cy="0"/>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7E491B4F-89D2-3346-8B3F-74CD95DA9B73}"/>
              </a:ext>
            </a:extLst>
          </p:cNvPr>
          <p:cNvGrpSpPr/>
          <p:nvPr/>
        </p:nvGrpSpPr>
        <p:grpSpPr>
          <a:xfrm>
            <a:off x="8718679" y="9745373"/>
            <a:ext cx="4596843" cy="584774"/>
            <a:chOff x="10702393" y="3365776"/>
            <a:chExt cx="4596843" cy="584774"/>
          </a:xfrm>
        </p:grpSpPr>
        <p:sp>
          <p:nvSpPr>
            <p:cNvPr id="52" name="TextBox 51">
              <a:extLst>
                <a:ext uri="{FF2B5EF4-FFF2-40B4-BE49-F238E27FC236}">
                  <a16:creationId xmlns:a16="http://schemas.microsoft.com/office/drawing/2014/main" id="{48991B9D-44B2-6740-9517-53786AE2CB13}"/>
                </a:ext>
              </a:extLst>
            </p:cNvPr>
            <p:cNvSpPr txBox="1"/>
            <p:nvPr/>
          </p:nvSpPr>
          <p:spPr>
            <a:xfrm>
              <a:off x="11949375" y="3365776"/>
              <a:ext cx="3349861" cy="584774"/>
            </a:xfrm>
            <a:prstGeom prst="rect">
              <a:avLst/>
            </a:prstGeom>
            <a:noFill/>
          </p:spPr>
          <p:txBody>
            <a:bodyPr wrap="square" rtlCol="0">
              <a:spAutoFit/>
            </a:bodyPr>
            <a:lstStyle/>
            <a:p>
              <a:r>
                <a:rPr lang="en-US" sz="3200">
                  <a:latin typeface="Gill Sans MT" panose="020B0502020104020203" pitchFamily="34" charset="77"/>
                </a:rPr>
                <a:t>: control-plane ops</a:t>
              </a:r>
            </a:p>
          </p:txBody>
        </p:sp>
        <p:cxnSp>
          <p:nvCxnSpPr>
            <p:cNvPr id="53" name="Straight Arrow Connector 52">
              <a:extLst>
                <a:ext uri="{FF2B5EF4-FFF2-40B4-BE49-F238E27FC236}">
                  <a16:creationId xmlns:a16="http://schemas.microsoft.com/office/drawing/2014/main" id="{00E22A4A-7152-CA4E-9DE1-7511E98C3FA5}"/>
                </a:ext>
              </a:extLst>
            </p:cNvPr>
            <p:cNvCxnSpPr>
              <a:cxnSpLocks/>
            </p:cNvCxnSpPr>
            <p:nvPr/>
          </p:nvCxnSpPr>
          <p:spPr>
            <a:xfrm>
              <a:off x="10702393" y="3726801"/>
              <a:ext cx="1221164" cy="0"/>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2B2603B4-D6AA-2444-A311-2321AA9BF7D4}"/>
              </a:ext>
            </a:extLst>
          </p:cNvPr>
          <p:cNvGrpSpPr/>
          <p:nvPr/>
        </p:nvGrpSpPr>
        <p:grpSpPr>
          <a:xfrm>
            <a:off x="1148139" y="5486400"/>
            <a:ext cx="3012285" cy="1777535"/>
            <a:chOff x="1148139" y="5579720"/>
            <a:chExt cx="3012285" cy="1777535"/>
          </a:xfrm>
        </p:grpSpPr>
        <p:pic>
          <p:nvPicPr>
            <p:cNvPr id="39" name="Picture 38">
              <a:extLst>
                <a:ext uri="{FF2B5EF4-FFF2-40B4-BE49-F238E27FC236}">
                  <a16:creationId xmlns:a16="http://schemas.microsoft.com/office/drawing/2014/main" id="{4B3685B1-F866-3346-BD71-3C3CB32BD014}"/>
                </a:ext>
              </a:extLst>
            </p:cNvPr>
            <p:cNvPicPr>
              <a:picLocks noChangeAspect="1"/>
            </p:cNvPicPr>
            <p:nvPr/>
          </p:nvPicPr>
          <p:blipFill>
            <a:blip r:embed="rId3"/>
            <a:stretch>
              <a:fillRect/>
            </a:stretch>
          </p:blipFill>
          <p:spPr>
            <a:xfrm>
              <a:off x="1148139" y="5584508"/>
              <a:ext cx="496939" cy="1268503"/>
            </a:xfrm>
            <a:prstGeom prst="rect">
              <a:avLst/>
            </a:prstGeom>
          </p:spPr>
        </p:pic>
        <p:pic>
          <p:nvPicPr>
            <p:cNvPr id="46" name="Picture 45">
              <a:extLst>
                <a:ext uri="{FF2B5EF4-FFF2-40B4-BE49-F238E27FC236}">
                  <a16:creationId xmlns:a16="http://schemas.microsoft.com/office/drawing/2014/main" id="{5F641CDC-3EBA-A74F-A941-646DF8E42C7D}"/>
                </a:ext>
              </a:extLst>
            </p:cNvPr>
            <p:cNvPicPr>
              <a:picLocks noChangeAspect="1"/>
            </p:cNvPicPr>
            <p:nvPr/>
          </p:nvPicPr>
          <p:blipFill>
            <a:blip r:embed="rId3"/>
            <a:stretch>
              <a:fillRect/>
            </a:stretch>
          </p:blipFill>
          <p:spPr>
            <a:xfrm>
              <a:off x="1984841" y="5579720"/>
              <a:ext cx="496939" cy="1268503"/>
            </a:xfrm>
            <a:prstGeom prst="rect">
              <a:avLst/>
            </a:prstGeom>
          </p:spPr>
        </p:pic>
        <p:pic>
          <p:nvPicPr>
            <p:cNvPr id="47" name="Picture 46">
              <a:extLst>
                <a:ext uri="{FF2B5EF4-FFF2-40B4-BE49-F238E27FC236}">
                  <a16:creationId xmlns:a16="http://schemas.microsoft.com/office/drawing/2014/main" id="{71D957F8-F05E-5640-A133-027BF0964254}"/>
                </a:ext>
              </a:extLst>
            </p:cNvPr>
            <p:cNvPicPr>
              <a:picLocks noChangeAspect="1"/>
            </p:cNvPicPr>
            <p:nvPr/>
          </p:nvPicPr>
          <p:blipFill>
            <a:blip r:embed="rId3"/>
            <a:stretch>
              <a:fillRect/>
            </a:stretch>
          </p:blipFill>
          <p:spPr>
            <a:xfrm>
              <a:off x="2821543" y="5579720"/>
              <a:ext cx="496939" cy="1268503"/>
            </a:xfrm>
            <a:prstGeom prst="rect">
              <a:avLst/>
            </a:prstGeom>
          </p:spPr>
        </p:pic>
        <p:pic>
          <p:nvPicPr>
            <p:cNvPr id="54" name="Picture 53">
              <a:extLst>
                <a:ext uri="{FF2B5EF4-FFF2-40B4-BE49-F238E27FC236}">
                  <a16:creationId xmlns:a16="http://schemas.microsoft.com/office/drawing/2014/main" id="{AECEE0CF-9424-4548-B337-C3F4DDF75F00}"/>
                </a:ext>
              </a:extLst>
            </p:cNvPr>
            <p:cNvPicPr>
              <a:picLocks noChangeAspect="1"/>
            </p:cNvPicPr>
            <p:nvPr/>
          </p:nvPicPr>
          <p:blipFill>
            <a:blip r:embed="rId3"/>
            <a:stretch>
              <a:fillRect/>
            </a:stretch>
          </p:blipFill>
          <p:spPr>
            <a:xfrm>
              <a:off x="3663485" y="5579720"/>
              <a:ext cx="496939" cy="1268503"/>
            </a:xfrm>
            <a:prstGeom prst="rect">
              <a:avLst/>
            </a:prstGeom>
          </p:spPr>
        </p:pic>
        <p:sp>
          <p:nvSpPr>
            <p:cNvPr id="56" name="TextBox 55">
              <a:extLst>
                <a:ext uri="{FF2B5EF4-FFF2-40B4-BE49-F238E27FC236}">
                  <a16:creationId xmlns:a16="http://schemas.microsoft.com/office/drawing/2014/main" id="{734B8862-603B-BD46-A8BD-466BC3F2249E}"/>
                </a:ext>
              </a:extLst>
            </p:cNvPr>
            <p:cNvSpPr txBox="1"/>
            <p:nvPr/>
          </p:nvSpPr>
          <p:spPr>
            <a:xfrm>
              <a:off x="1786825" y="6834035"/>
              <a:ext cx="1774587" cy="523220"/>
            </a:xfrm>
            <a:prstGeom prst="rect">
              <a:avLst/>
            </a:prstGeom>
            <a:noFill/>
          </p:spPr>
          <p:txBody>
            <a:bodyPr wrap="square" rtlCol="0">
              <a:spAutoFit/>
            </a:bodyPr>
            <a:lstStyle/>
            <a:p>
              <a:r>
                <a:rPr lang="en-US" sz="2800">
                  <a:latin typeface="Gill Sans MT" panose="020B0502020104020203" pitchFamily="34" charset="77"/>
                </a:rPr>
                <a:t>I/O queues</a:t>
              </a:r>
            </a:p>
          </p:txBody>
        </p:sp>
      </p:grpSp>
      <p:cxnSp>
        <p:nvCxnSpPr>
          <p:cNvPr id="58" name="Straight Arrow Connector 57">
            <a:extLst>
              <a:ext uri="{FF2B5EF4-FFF2-40B4-BE49-F238E27FC236}">
                <a16:creationId xmlns:a16="http://schemas.microsoft.com/office/drawing/2014/main" id="{D344A33E-3438-404B-A8A4-A904583D9172}"/>
              </a:ext>
            </a:extLst>
          </p:cNvPr>
          <p:cNvCxnSpPr>
            <a:cxnSpLocks/>
          </p:cNvCxnSpPr>
          <p:nvPr/>
        </p:nvCxnSpPr>
        <p:spPr>
          <a:xfrm>
            <a:off x="2674118" y="4760438"/>
            <a:ext cx="0" cy="732192"/>
          </a:xfrm>
          <a:prstGeom prst="straightConnector1">
            <a:avLst/>
          </a:prstGeom>
          <a:ln w="31750">
            <a:solidFill>
              <a:schemeClr val="tx2">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65480EDD-2A41-3C4F-90A6-896D453D83FF}"/>
              </a:ext>
            </a:extLst>
          </p:cNvPr>
          <p:cNvCxnSpPr>
            <a:cxnSpLocks/>
          </p:cNvCxnSpPr>
          <p:nvPr/>
        </p:nvCxnSpPr>
        <p:spPr>
          <a:xfrm>
            <a:off x="2738246" y="7247676"/>
            <a:ext cx="2" cy="539625"/>
          </a:xfrm>
          <a:prstGeom prst="straightConnector1">
            <a:avLst/>
          </a:prstGeom>
          <a:ln w="31750">
            <a:solidFill>
              <a:schemeClr val="tx2">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65B07495-207F-B449-B564-2BF5224E135B}"/>
              </a:ext>
            </a:extLst>
          </p:cNvPr>
          <p:cNvGrpSpPr/>
          <p:nvPr/>
        </p:nvGrpSpPr>
        <p:grpSpPr>
          <a:xfrm>
            <a:off x="881199" y="2990195"/>
            <a:ext cx="3614272" cy="1669012"/>
            <a:chOff x="415525" y="3184590"/>
            <a:chExt cx="3614272" cy="1669012"/>
          </a:xfrm>
        </p:grpSpPr>
        <p:pic>
          <p:nvPicPr>
            <p:cNvPr id="28" name="Picture 27">
              <a:extLst>
                <a:ext uri="{FF2B5EF4-FFF2-40B4-BE49-F238E27FC236}">
                  <a16:creationId xmlns:a16="http://schemas.microsoft.com/office/drawing/2014/main" id="{03B649C4-0B10-B249-A0C4-7E550CC910B0}"/>
                </a:ext>
              </a:extLst>
            </p:cNvPr>
            <p:cNvPicPr>
              <a:picLocks noChangeAspect="1"/>
            </p:cNvPicPr>
            <p:nvPr/>
          </p:nvPicPr>
          <p:blipFill>
            <a:blip r:embed="rId4"/>
            <a:stretch>
              <a:fillRect/>
            </a:stretch>
          </p:blipFill>
          <p:spPr>
            <a:xfrm>
              <a:off x="2126725" y="3184590"/>
              <a:ext cx="1039660" cy="1039660"/>
            </a:xfrm>
            <a:prstGeom prst="rect">
              <a:avLst/>
            </a:prstGeom>
          </p:spPr>
        </p:pic>
        <p:sp>
          <p:nvSpPr>
            <p:cNvPr id="32" name="TextBox 31">
              <a:extLst>
                <a:ext uri="{FF2B5EF4-FFF2-40B4-BE49-F238E27FC236}">
                  <a16:creationId xmlns:a16="http://schemas.microsoft.com/office/drawing/2014/main" id="{A36A4AC3-32D2-2841-852F-70A35246A8B0}"/>
                </a:ext>
              </a:extLst>
            </p:cNvPr>
            <p:cNvSpPr txBox="1"/>
            <p:nvPr/>
          </p:nvSpPr>
          <p:spPr>
            <a:xfrm>
              <a:off x="1324852" y="4330382"/>
              <a:ext cx="1841533" cy="523220"/>
            </a:xfrm>
            <a:prstGeom prst="rect">
              <a:avLst/>
            </a:prstGeom>
            <a:noFill/>
          </p:spPr>
          <p:txBody>
            <a:bodyPr wrap="square" rtlCol="0">
              <a:spAutoFit/>
            </a:bodyPr>
            <a:lstStyle/>
            <a:p>
              <a:r>
                <a:rPr lang="en-US" sz="2800">
                  <a:latin typeface="Gill Sans MT" panose="020B0502020104020203" pitchFamily="34" charset="77"/>
                </a:rPr>
                <a:t>Host CPUs</a:t>
              </a:r>
            </a:p>
          </p:txBody>
        </p:sp>
        <p:pic>
          <p:nvPicPr>
            <p:cNvPr id="36" name="Picture 35">
              <a:extLst>
                <a:ext uri="{FF2B5EF4-FFF2-40B4-BE49-F238E27FC236}">
                  <a16:creationId xmlns:a16="http://schemas.microsoft.com/office/drawing/2014/main" id="{D8562C16-D314-2E4D-A2FB-0CD380CC4E02}"/>
                </a:ext>
              </a:extLst>
            </p:cNvPr>
            <p:cNvPicPr>
              <a:picLocks noChangeAspect="1"/>
            </p:cNvPicPr>
            <p:nvPr/>
          </p:nvPicPr>
          <p:blipFill>
            <a:blip r:embed="rId4"/>
            <a:stretch>
              <a:fillRect/>
            </a:stretch>
          </p:blipFill>
          <p:spPr>
            <a:xfrm>
              <a:off x="1263313" y="3206334"/>
              <a:ext cx="1014973" cy="1014973"/>
            </a:xfrm>
            <a:prstGeom prst="rect">
              <a:avLst/>
            </a:prstGeom>
          </p:spPr>
        </p:pic>
        <p:pic>
          <p:nvPicPr>
            <p:cNvPr id="38" name="Picture 37">
              <a:extLst>
                <a:ext uri="{FF2B5EF4-FFF2-40B4-BE49-F238E27FC236}">
                  <a16:creationId xmlns:a16="http://schemas.microsoft.com/office/drawing/2014/main" id="{DABAE7FE-8835-D844-95DC-694A3D1CA2AD}"/>
                </a:ext>
              </a:extLst>
            </p:cNvPr>
            <p:cNvPicPr>
              <a:picLocks noChangeAspect="1"/>
            </p:cNvPicPr>
            <p:nvPr/>
          </p:nvPicPr>
          <p:blipFill>
            <a:blip r:embed="rId4"/>
            <a:stretch>
              <a:fillRect/>
            </a:stretch>
          </p:blipFill>
          <p:spPr>
            <a:xfrm>
              <a:off x="3014824" y="3196933"/>
              <a:ext cx="1014973" cy="1014973"/>
            </a:xfrm>
            <a:prstGeom prst="rect">
              <a:avLst/>
            </a:prstGeom>
          </p:spPr>
        </p:pic>
        <p:pic>
          <p:nvPicPr>
            <p:cNvPr id="40" name="Picture 39">
              <a:extLst>
                <a:ext uri="{FF2B5EF4-FFF2-40B4-BE49-F238E27FC236}">
                  <a16:creationId xmlns:a16="http://schemas.microsoft.com/office/drawing/2014/main" id="{3815D60D-CE76-304C-B6D3-630B42C5C858}"/>
                </a:ext>
              </a:extLst>
            </p:cNvPr>
            <p:cNvPicPr>
              <a:picLocks noChangeAspect="1"/>
            </p:cNvPicPr>
            <p:nvPr/>
          </p:nvPicPr>
          <p:blipFill>
            <a:blip r:embed="rId4"/>
            <a:stretch>
              <a:fillRect/>
            </a:stretch>
          </p:blipFill>
          <p:spPr>
            <a:xfrm>
              <a:off x="415525" y="3206334"/>
              <a:ext cx="1014973" cy="1014973"/>
            </a:xfrm>
            <a:prstGeom prst="rect">
              <a:avLst/>
            </a:prstGeom>
          </p:spPr>
        </p:pic>
      </p:grpSp>
      <p:grpSp>
        <p:nvGrpSpPr>
          <p:cNvPr id="8" name="Group 7">
            <a:extLst>
              <a:ext uri="{FF2B5EF4-FFF2-40B4-BE49-F238E27FC236}">
                <a16:creationId xmlns:a16="http://schemas.microsoft.com/office/drawing/2014/main" id="{7728F2A2-74A3-0A48-B4E1-FFA8B7E12132}"/>
              </a:ext>
            </a:extLst>
          </p:cNvPr>
          <p:cNvGrpSpPr/>
          <p:nvPr/>
        </p:nvGrpSpPr>
        <p:grpSpPr>
          <a:xfrm>
            <a:off x="1722029" y="7813559"/>
            <a:ext cx="2170988" cy="1467020"/>
            <a:chOff x="1665516" y="7842216"/>
            <a:chExt cx="2170988" cy="1467020"/>
          </a:xfrm>
        </p:grpSpPr>
        <p:grpSp>
          <p:nvGrpSpPr>
            <p:cNvPr id="3" name="Group 2">
              <a:extLst>
                <a:ext uri="{FF2B5EF4-FFF2-40B4-BE49-F238E27FC236}">
                  <a16:creationId xmlns:a16="http://schemas.microsoft.com/office/drawing/2014/main" id="{A1B38502-54E6-1440-B3C4-949B7618C12E}"/>
                </a:ext>
              </a:extLst>
            </p:cNvPr>
            <p:cNvGrpSpPr/>
            <p:nvPr/>
          </p:nvGrpSpPr>
          <p:grpSpPr>
            <a:xfrm>
              <a:off x="1665516" y="7842216"/>
              <a:ext cx="2170988" cy="1467020"/>
              <a:chOff x="1665517" y="7723077"/>
              <a:chExt cx="2170988" cy="1467020"/>
            </a:xfrm>
          </p:grpSpPr>
          <p:pic>
            <p:nvPicPr>
              <p:cNvPr id="33" name="Picture 32">
                <a:extLst>
                  <a:ext uri="{FF2B5EF4-FFF2-40B4-BE49-F238E27FC236}">
                    <a16:creationId xmlns:a16="http://schemas.microsoft.com/office/drawing/2014/main" id="{C1F0251C-962F-914A-8717-118E9D9CE60B}"/>
                  </a:ext>
                </a:extLst>
              </p:cNvPr>
              <p:cNvPicPr>
                <a:picLocks noChangeAspect="1"/>
              </p:cNvPicPr>
              <p:nvPr/>
            </p:nvPicPr>
            <p:blipFill>
              <a:blip r:embed="rId4"/>
              <a:stretch>
                <a:fillRect/>
              </a:stretch>
            </p:blipFill>
            <p:spPr>
              <a:xfrm>
                <a:off x="2734962" y="7723077"/>
                <a:ext cx="840857" cy="840857"/>
              </a:xfrm>
              <a:prstGeom prst="rect">
                <a:avLst/>
              </a:prstGeom>
            </p:spPr>
          </p:pic>
          <p:sp>
            <p:nvSpPr>
              <p:cNvPr id="34" name="TextBox 33">
                <a:extLst>
                  <a:ext uri="{FF2B5EF4-FFF2-40B4-BE49-F238E27FC236}">
                    <a16:creationId xmlns:a16="http://schemas.microsoft.com/office/drawing/2014/main" id="{581D3556-1268-F641-BF29-0ECE8C2EFA1E}"/>
                  </a:ext>
                </a:extLst>
              </p:cNvPr>
              <p:cNvSpPr txBox="1"/>
              <p:nvPr/>
            </p:nvSpPr>
            <p:spPr>
              <a:xfrm>
                <a:off x="1665517" y="8666877"/>
                <a:ext cx="2170988" cy="523220"/>
              </a:xfrm>
              <a:prstGeom prst="rect">
                <a:avLst/>
              </a:prstGeom>
              <a:noFill/>
            </p:spPr>
            <p:txBody>
              <a:bodyPr wrap="square" rtlCol="0">
                <a:spAutoFit/>
              </a:bodyPr>
              <a:lstStyle/>
              <a:p>
                <a:r>
                  <a:rPr lang="en-US" sz="2800">
                    <a:latin typeface="Gill Sans MT" panose="020B0502020104020203" pitchFamily="34" charset="77"/>
                  </a:rPr>
                  <a:t>Device CPUs</a:t>
                </a:r>
              </a:p>
            </p:txBody>
          </p:sp>
        </p:grpSp>
        <p:pic>
          <p:nvPicPr>
            <p:cNvPr id="45" name="Picture 44">
              <a:extLst>
                <a:ext uri="{FF2B5EF4-FFF2-40B4-BE49-F238E27FC236}">
                  <a16:creationId xmlns:a16="http://schemas.microsoft.com/office/drawing/2014/main" id="{378AA138-3B6C-7849-9CBC-3D5E3CD073D0}"/>
                </a:ext>
              </a:extLst>
            </p:cNvPr>
            <p:cNvPicPr>
              <a:picLocks noChangeAspect="1"/>
            </p:cNvPicPr>
            <p:nvPr/>
          </p:nvPicPr>
          <p:blipFill>
            <a:blip r:embed="rId4"/>
            <a:stretch>
              <a:fillRect/>
            </a:stretch>
          </p:blipFill>
          <p:spPr>
            <a:xfrm>
              <a:off x="1790975" y="7842226"/>
              <a:ext cx="840847" cy="840847"/>
            </a:xfrm>
            <a:prstGeom prst="rect">
              <a:avLst/>
            </a:prstGeom>
          </p:spPr>
        </p:pic>
      </p:grpSp>
    </p:spTree>
    <p:extLst>
      <p:ext uri="{BB962C8B-B14F-4D97-AF65-F5344CB8AC3E}">
        <p14:creationId xmlns:p14="http://schemas.microsoft.com/office/powerpoint/2010/main" val="1375144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48"/>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3"/>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0" grpId="0" animBg="1"/>
      <p:bldP spid="16" grpId="0" animBg="1"/>
      <p:bldP spid="18" grpId="0" animBg="1"/>
      <p:bldP spid="19" grpId="0" animBg="1"/>
      <p:bldP spid="43" grpId="0" animBg="1"/>
      <p:bldP spid="4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22</a:t>
            </a:fld>
            <a:endParaRPr/>
          </a:p>
        </p:txBody>
      </p:sp>
      <p:sp>
        <p:nvSpPr>
          <p:cNvPr id="42" name="Google Shape;47;p8">
            <a:extLst>
              <a:ext uri="{FF2B5EF4-FFF2-40B4-BE49-F238E27FC236}">
                <a16:creationId xmlns:a16="http://schemas.microsoft.com/office/drawing/2014/main" id="{7E0C4B21-9297-0245-BC85-C043C7107F66}"/>
              </a:ext>
            </a:extLst>
          </p:cNvPr>
          <p:cNvSpPr txBox="1"/>
          <p:nvPr/>
        </p:nvSpPr>
        <p:spPr>
          <a:xfrm>
            <a:off x="727399" y="540953"/>
            <a:ext cx="15499391"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err="1">
                <a:latin typeface="Gill Sans MT" panose="020B0502020104020203" pitchFamily="34" charset="0"/>
                <a:ea typeface="Gill Sans"/>
                <a:cs typeface="Gill Sans"/>
                <a:sym typeface="Gill Sans"/>
              </a:rPr>
              <a:t>CrossFS</a:t>
            </a:r>
            <a:r>
              <a:rPr lang="en-US" sz="6000" b="1">
                <a:latin typeface="Gill Sans MT" panose="020B0502020104020203" pitchFamily="34" charset="0"/>
                <a:ea typeface="Gill Sans"/>
                <a:cs typeface="Gill Sans"/>
                <a:sym typeface="Gill Sans"/>
              </a:rPr>
              <a:t> I/O Processing Example</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32" name="TextBox 31">
            <a:extLst>
              <a:ext uri="{FF2B5EF4-FFF2-40B4-BE49-F238E27FC236}">
                <a16:creationId xmlns:a16="http://schemas.microsoft.com/office/drawing/2014/main" id="{03492015-EDB4-AA41-9D9A-897091AF2F53}"/>
              </a:ext>
            </a:extLst>
          </p:cNvPr>
          <p:cNvSpPr txBox="1"/>
          <p:nvPr/>
        </p:nvSpPr>
        <p:spPr>
          <a:xfrm>
            <a:off x="727399" y="2235846"/>
            <a:ext cx="9114433"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Application</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off = 0);</a:t>
            </a:r>
          </a:p>
        </p:txBody>
      </p:sp>
      <p:sp>
        <p:nvSpPr>
          <p:cNvPr id="33" name="Rectangle 32">
            <a:extLst>
              <a:ext uri="{FF2B5EF4-FFF2-40B4-BE49-F238E27FC236}">
                <a16:creationId xmlns:a16="http://schemas.microsoft.com/office/drawing/2014/main" id="{D74C1ED6-B590-9440-85E0-50DEBEE88143}"/>
              </a:ext>
            </a:extLst>
          </p:cNvPr>
          <p:cNvSpPr/>
          <p:nvPr/>
        </p:nvSpPr>
        <p:spPr>
          <a:xfrm>
            <a:off x="727399" y="3804730"/>
            <a:ext cx="9114434"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56" name="Rectangle 55">
            <a:extLst>
              <a:ext uri="{FF2B5EF4-FFF2-40B4-BE49-F238E27FC236}">
                <a16:creationId xmlns:a16="http://schemas.microsoft.com/office/drawing/2014/main" id="{BEEFEECA-864B-6844-A584-1183FE8C8520}"/>
              </a:ext>
            </a:extLst>
          </p:cNvPr>
          <p:cNvSpPr/>
          <p:nvPr/>
        </p:nvSpPr>
        <p:spPr>
          <a:xfrm>
            <a:off x="727399" y="8422729"/>
            <a:ext cx="9114433"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61" name="Group 60">
            <a:extLst>
              <a:ext uri="{FF2B5EF4-FFF2-40B4-BE49-F238E27FC236}">
                <a16:creationId xmlns:a16="http://schemas.microsoft.com/office/drawing/2014/main" id="{4F24B339-D6B1-FB4B-9B82-F59BC49B14F0}"/>
              </a:ext>
            </a:extLst>
          </p:cNvPr>
          <p:cNvGrpSpPr/>
          <p:nvPr/>
        </p:nvGrpSpPr>
        <p:grpSpPr>
          <a:xfrm>
            <a:off x="6048409" y="4843755"/>
            <a:ext cx="3793423" cy="3013670"/>
            <a:chOff x="11369040" y="6112042"/>
            <a:chExt cx="4039170" cy="3013670"/>
          </a:xfrm>
        </p:grpSpPr>
        <p:sp>
          <p:nvSpPr>
            <p:cNvPr id="62" name="Rectangle 61">
              <a:extLst>
                <a:ext uri="{FF2B5EF4-FFF2-40B4-BE49-F238E27FC236}">
                  <a16:creationId xmlns:a16="http://schemas.microsoft.com/office/drawing/2014/main" id="{C27D53FD-ED61-CC43-BA4E-CE9DCAA92606}"/>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2A4035F5-A2A5-834E-B236-2B855AF29365}"/>
                </a:ext>
              </a:extLst>
            </p:cNvPr>
            <p:cNvSpPr/>
            <p:nvPr/>
          </p:nvSpPr>
          <p:spPr>
            <a:xfrm>
              <a:off x="11369040" y="6112042"/>
              <a:ext cx="4039170"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65" name="TextBox 64">
              <a:extLst>
                <a:ext uri="{FF2B5EF4-FFF2-40B4-BE49-F238E27FC236}">
                  <a16:creationId xmlns:a16="http://schemas.microsoft.com/office/drawing/2014/main" id="{117C7842-2EAE-2F45-9250-F585D7D98FA9}"/>
                </a:ext>
              </a:extLst>
            </p:cNvPr>
            <p:cNvSpPr txBox="1"/>
            <p:nvPr/>
          </p:nvSpPr>
          <p:spPr>
            <a:xfrm>
              <a:off x="11518223" y="7477328"/>
              <a:ext cx="3740804" cy="1384995"/>
            </a:xfrm>
            <a:prstGeom prst="rect">
              <a:avLst/>
            </a:prstGeom>
            <a:noFill/>
          </p:spPr>
          <p:txBody>
            <a:bodyPr wrap="square" rtlCol="0">
              <a:spAutoFit/>
            </a:bodyPr>
            <a:lstStyle/>
            <a:p>
              <a:r>
                <a:rPr lang="en-US" sz="2800">
                  <a:latin typeface="Gill Sans MT" panose="020B0502020104020203" pitchFamily="34" charset="77"/>
                </a:rPr>
                <a:t>Create I/O command-queue in DMA-able NVM region</a:t>
              </a:r>
            </a:p>
          </p:txBody>
        </p:sp>
      </p:grpSp>
      <p:sp>
        <p:nvSpPr>
          <p:cNvPr id="67" name="Rectangle 66">
            <a:extLst>
              <a:ext uri="{FF2B5EF4-FFF2-40B4-BE49-F238E27FC236}">
                <a16:creationId xmlns:a16="http://schemas.microsoft.com/office/drawing/2014/main" id="{5B3488DD-F640-F346-B683-115A1C3813C1}"/>
              </a:ext>
            </a:extLst>
          </p:cNvPr>
          <p:cNvSpPr/>
          <p:nvPr/>
        </p:nvSpPr>
        <p:spPr>
          <a:xfrm>
            <a:off x="727399" y="9166907"/>
            <a:ext cx="9114434" cy="744178"/>
          </a:xfrm>
          <a:prstGeom prst="rect">
            <a:avLst/>
          </a:prstGeom>
          <a:solidFill>
            <a:schemeClr val="accent4">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Storage</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72" name="TextBox 71">
            <a:extLst>
              <a:ext uri="{FF2B5EF4-FFF2-40B4-BE49-F238E27FC236}">
                <a16:creationId xmlns:a16="http://schemas.microsoft.com/office/drawing/2014/main" id="{559AE511-9C8A-8B4C-AF54-B7184598DB62}"/>
              </a:ext>
            </a:extLst>
          </p:cNvPr>
          <p:cNvSpPr txBox="1"/>
          <p:nvPr/>
        </p:nvSpPr>
        <p:spPr>
          <a:xfrm>
            <a:off x="10225619" y="2235846"/>
            <a:ext cx="5612006" cy="1077218"/>
          </a:xfrm>
          <a:prstGeom prst="rect">
            <a:avLst/>
          </a:prstGeom>
          <a:solidFill>
            <a:schemeClr val="accent3">
              <a:lumMod val="60000"/>
              <a:lumOff val="40000"/>
            </a:schemeClr>
          </a:solidFill>
          <a:ln>
            <a:solidFill>
              <a:schemeClr val="tx1"/>
            </a:solidFill>
          </a:ln>
        </p:spPr>
        <p:txBody>
          <a:bodyPr wrap="square" rtlCol="0" anchor="t">
            <a:spAutoFit/>
          </a:bodyPr>
          <a:lstStyle/>
          <a:p>
            <a:r>
              <a:rPr lang="en-US" sz="3200">
                <a:solidFill>
                  <a:schemeClr val="tx1">
                    <a:lumMod val="75000"/>
                    <a:lumOff val="25000"/>
                  </a:schemeClr>
                </a:solidFill>
                <a:latin typeface="Gill Sans MT"/>
              </a:rPr>
              <a:t>Convert POSIX system call to FirmFS IO commands</a:t>
            </a:r>
          </a:p>
        </p:txBody>
      </p:sp>
      <p:sp>
        <p:nvSpPr>
          <p:cNvPr id="73" name="TextBox 72">
            <a:extLst>
              <a:ext uri="{FF2B5EF4-FFF2-40B4-BE49-F238E27FC236}">
                <a16:creationId xmlns:a16="http://schemas.microsoft.com/office/drawing/2014/main" id="{D82389C9-A8C7-3747-9500-0D7DD6AE3AAB}"/>
              </a:ext>
            </a:extLst>
          </p:cNvPr>
          <p:cNvSpPr txBox="1"/>
          <p:nvPr/>
        </p:nvSpPr>
        <p:spPr>
          <a:xfrm>
            <a:off x="10225619" y="3662576"/>
            <a:ext cx="5653500" cy="1077218"/>
          </a:xfrm>
          <a:prstGeom prst="rect">
            <a:avLst/>
          </a:prstGeom>
          <a:solidFill>
            <a:schemeClr val="accent3">
              <a:lumMod val="60000"/>
              <a:lumOff val="40000"/>
            </a:schemeClr>
          </a:solidFill>
          <a:ln>
            <a:solidFill>
              <a:schemeClr val="tx1"/>
            </a:solidFill>
          </a:ln>
        </p:spPr>
        <p:txBody>
          <a:bodyPr wrap="square" rtlCol="0" anchor="t">
            <a:spAutoFit/>
          </a:bodyPr>
          <a:lstStyle/>
          <a:p>
            <a:r>
              <a:rPr lang="en-US" sz="3200">
                <a:solidFill>
                  <a:schemeClr val="tx1">
                    <a:lumMod val="75000"/>
                    <a:lumOff val="25000"/>
                  </a:schemeClr>
                </a:solidFill>
                <a:latin typeface="Gill Sans MT"/>
              </a:rPr>
              <a:t>Insert I/O commands to I/O queue (</a:t>
            </a:r>
            <a:r>
              <a:rPr lang="en-US" sz="3200" err="1">
                <a:solidFill>
                  <a:schemeClr val="tx1">
                    <a:lumMod val="75000"/>
                    <a:lumOff val="25000"/>
                  </a:schemeClr>
                </a:solidFill>
                <a:latin typeface="Gill Sans MT"/>
              </a:rPr>
              <a:t>cmd</a:t>
            </a:r>
            <a:r>
              <a:rPr lang="en-US" sz="3200">
                <a:solidFill>
                  <a:schemeClr val="tx1">
                    <a:lumMod val="75000"/>
                    <a:lumOff val="25000"/>
                  </a:schemeClr>
                </a:solidFill>
                <a:latin typeface="Gill Sans MT"/>
              </a:rPr>
              <a:t>-queue + data buffer)</a:t>
            </a:r>
          </a:p>
        </p:txBody>
      </p:sp>
      <p:sp>
        <p:nvSpPr>
          <p:cNvPr id="74" name="TextBox 73">
            <a:extLst>
              <a:ext uri="{FF2B5EF4-FFF2-40B4-BE49-F238E27FC236}">
                <a16:creationId xmlns:a16="http://schemas.microsoft.com/office/drawing/2014/main" id="{38EAA6CC-3AFA-D042-AB26-A6F5A17EDBBD}"/>
              </a:ext>
            </a:extLst>
          </p:cNvPr>
          <p:cNvSpPr txBox="1"/>
          <p:nvPr/>
        </p:nvSpPr>
        <p:spPr>
          <a:xfrm>
            <a:off x="10225619" y="7416091"/>
            <a:ext cx="5612006" cy="1077218"/>
          </a:xfrm>
          <a:prstGeom prst="rect">
            <a:avLst/>
          </a:prstGeom>
          <a:solidFill>
            <a:schemeClr val="accent6">
              <a:lumMod val="40000"/>
              <a:lumOff val="60000"/>
            </a:schemeClr>
          </a:solidFill>
          <a:ln>
            <a:solidFill>
              <a:schemeClr val="tx1"/>
            </a:solidFill>
          </a:ln>
        </p:spPr>
        <p:txBody>
          <a:bodyPr wrap="square" rtlCol="0" anchor="t">
            <a:spAutoFit/>
          </a:bodyPr>
          <a:lstStyle/>
          <a:p>
            <a:r>
              <a:rPr lang="en-US" sz="3200" err="1">
                <a:solidFill>
                  <a:schemeClr val="tx1">
                    <a:lumMod val="75000"/>
                    <a:lumOff val="25000"/>
                  </a:schemeClr>
                </a:solidFill>
                <a:latin typeface="Gill Sans MT"/>
              </a:rPr>
              <a:t>FirmFS</a:t>
            </a:r>
            <a:r>
              <a:rPr lang="en-US" sz="3200">
                <a:solidFill>
                  <a:schemeClr val="tx1">
                    <a:lumMod val="75000"/>
                    <a:lumOff val="25000"/>
                  </a:schemeClr>
                </a:solidFill>
                <a:latin typeface="Gill Sans MT"/>
              </a:rPr>
              <a:t> fetches I/O commands from command queue </a:t>
            </a:r>
          </a:p>
        </p:txBody>
      </p:sp>
      <p:sp>
        <p:nvSpPr>
          <p:cNvPr id="75" name="TextBox 74">
            <a:extLst>
              <a:ext uri="{FF2B5EF4-FFF2-40B4-BE49-F238E27FC236}">
                <a16:creationId xmlns:a16="http://schemas.microsoft.com/office/drawing/2014/main" id="{5038CA10-A2CB-344D-84BB-DF8AEB5603EE}"/>
              </a:ext>
            </a:extLst>
          </p:cNvPr>
          <p:cNvSpPr txBox="1"/>
          <p:nvPr/>
        </p:nvSpPr>
        <p:spPr>
          <a:xfrm>
            <a:off x="10225619" y="8794818"/>
            <a:ext cx="5612006" cy="1077218"/>
          </a:xfrm>
          <a:prstGeom prst="rect">
            <a:avLst/>
          </a:prstGeom>
          <a:solidFill>
            <a:schemeClr val="accent6">
              <a:lumMod val="40000"/>
              <a:lumOff val="60000"/>
            </a:schemeClr>
          </a:solidFill>
          <a:ln>
            <a:solidFill>
              <a:schemeClr val="tx1"/>
            </a:solidFill>
          </a:ln>
        </p:spPr>
        <p:txBody>
          <a:bodyPr wrap="square" rtlCol="0" anchor="t">
            <a:spAutoFit/>
          </a:bodyPr>
          <a:lstStyle/>
          <a:p>
            <a:r>
              <a:rPr lang="en-US" sz="3200" err="1">
                <a:solidFill>
                  <a:schemeClr val="tx1">
                    <a:lumMod val="75000"/>
                    <a:lumOff val="25000"/>
                  </a:schemeClr>
                </a:solidFill>
                <a:latin typeface="Gill Sans MT"/>
              </a:rPr>
              <a:t>FirmFS</a:t>
            </a:r>
            <a:r>
              <a:rPr lang="en-US" sz="3200">
                <a:solidFill>
                  <a:schemeClr val="tx1">
                    <a:lumMod val="75000"/>
                    <a:lumOff val="25000"/>
                  </a:schemeClr>
                </a:solidFill>
                <a:latin typeface="Gill Sans MT"/>
              </a:rPr>
              <a:t> performs permission check before processing</a:t>
            </a:r>
          </a:p>
        </p:txBody>
      </p:sp>
      <p:cxnSp>
        <p:nvCxnSpPr>
          <p:cNvPr id="4" name="Straight Arrow Connector 3">
            <a:extLst>
              <a:ext uri="{FF2B5EF4-FFF2-40B4-BE49-F238E27FC236}">
                <a16:creationId xmlns:a16="http://schemas.microsoft.com/office/drawing/2014/main" id="{C68AA501-BB8D-F24A-91E8-05C17CA28CE6}"/>
              </a:ext>
            </a:extLst>
          </p:cNvPr>
          <p:cNvCxnSpPr>
            <a:cxnSpLocks/>
          </p:cNvCxnSpPr>
          <p:nvPr/>
        </p:nvCxnSpPr>
        <p:spPr>
          <a:xfrm>
            <a:off x="844039" y="3566020"/>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A5B10B52-DCE5-0645-B768-42A9B4A14C87}"/>
              </a:ext>
            </a:extLst>
          </p:cNvPr>
          <p:cNvGrpSpPr/>
          <p:nvPr/>
        </p:nvGrpSpPr>
        <p:grpSpPr>
          <a:xfrm>
            <a:off x="727400" y="4843755"/>
            <a:ext cx="4937222" cy="3035087"/>
            <a:chOff x="727400" y="4843755"/>
            <a:chExt cx="4937222" cy="3035087"/>
          </a:xfrm>
        </p:grpSpPr>
        <p:pic>
          <p:nvPicPr>
            <p:cNvPr id="82" name="Picture 81">
              <a:extLst>
                <a:ext uri="{FF2B5EF4-FFF2-40B4-BE49-F238E27FC236}">
                  <a16:creationId xmlns:a16="http://schemas.microsoft.com/office/drawing/2014/main" id="{5A055F6A-FED4-1747-97EF-6E4C7E1E32A6}"/>
                </a:ext>
              </a:extLst>
            </p:cNvPr>
            <p:cNvPicPr>
              <a:picLocks noChangeAspect="1"/>
            </p:cNvPicPr>
            <p:nvPr/>
          </p:nvPicPr>
          <p:blipFill>
            <a:blip r:embed="rId3"/>
            <a:stretch>
              <a:fillRect/>
            </a:stretch>
          </p:blipFill>
          <p:spPr>
            <a:xfrm>
              <a:off x="3410022" y="5333602"/>
              <a:ext cx="965200" cy="2463800"/>
            </a:xfrm>
            <a:prstGeom prst="rect">
              <a:avLst/>
            </a:prstGeom>
          </p:spPr>
        </p:pic>
        <p:pic>
          <p:nvPicPr>
            <p:cNvPr id="81" name="Picture 80">
              <a:extLst>
                <a:ext uri="{FF2B5EF4-FFF2-40B4-BE49-F238E27FC236}">
                  <a16:creationId xmlns:a16="http://schemas.microsoft.com/office/drawing/2014/main" id="{BF3AFAD8-060F-7447-B1F8-6843225675BE}"/>
                </a:ext>
              </a:extLst>
            </p:cNvPr>
            <p:cNvPicPr>
              <a:picLocks noChangeAspect="1"/>
            </p:cNvPicPr>
            <p:nvPr/>
          </p:nvPicPr>
          <p:blipFill>
            <a:blip r:embed="rId3"/>
            <a:stretch>
              <a:fillRect/>
            </a:stretch>
          </p:blipFill>
          <p:spPr>
            <a:xfrm>
              <a:off x="1226209" y="5320377"/>
              <a:ext cx="965200" cy="2463800"/>
            </a:xfrm>
            <a:prstGeom prst="rect">
              <a:avLst/>
            </a:prstGeom>
          </p:spPr>
        </p:pic>
        <p:sp>
          <p:nvSpPr>
            <p:cNvPr id="39" name="Rectangle 38">
              <a:extLst>
                <a:ext uri="{FF2B5EF4-FFF2-40B4-BE49-F238E27FC236}">
                  <a16:creationId xmlns:a16="http://schemas.microsoft.com/office/drawing/2014/main" id="{52E5BC88-0F33-E444-8031-48CFBB9D902B}"/>
                </a:ext>
              </a:extLst>
            </p:cNvPr>
            <p:cNvSpPr/>
            <p:nvPr/>
          </p:nvSpPr>
          <p:spPr>
            <a:xfrm>
              <a:off x="727400" y="4865172"/>
              <a:ext cx="4937222"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90E174BB-2F5E-1341-A614-FE74EF9300E9}"/>
                </a:ext>
              </a:extLst>
            </p:cNvPr>
            <p:cNvSpPr txBox="1"/>
            <p:nvPr/>
          </p:nvSpPr>
          <p:spPr>
            <a:xfrm>
              <a:off x="775673" y="4843755"/>
              <a:ext cx="1917130" cy="523220"/>
            </a:xfrm>
            <a:prstGeom prst="rect">
              <a:avLst/>
            </a:prstGeom>
            <a:noFill/>
          </p:spPr>
          <p:txBody>
            <a:bodyPr wrap="square" rtlCol="0">
              <a:spAutoFit/>
            </a:bodyPr>
            <a:lstStyle/>
            <a:p>
              <a:r>
                <a:rPr lang="en-US" sz="2800">
                  <a:latin typeface="Gill Sans MT" panose="020B0502020104020203" pitchFamily="34" charset="77"/>
                </a:rPr>
                <a:t>cmd-queue</a:t>
              </a:r>
            </a:p>
          </p:txBody>
        </p:sp>
        <p:sp>
          <p:nvSpPr>
            <p:cNvPr id="59" name="TextBox 58">
              <a:extLst>
                <a:ext uri="{FF2B5EF4-FFF2-40B4-BE49-F238E27FC236}">
                  <a16:creationId xmlns:a16="http://schemas.microsoft.com/office/drawing/2014/main" id="{8E521C5B-8E64-1B4D-B9A3-3D88775BB7AD}"/>
                </a:ext>
              </a:extLst>
            </p:cNvPr>
            <p:cNvSpPr txBox="1"/>
            <p:nvPr/>
          </p:nvSpPr>
          <p:spPr>
            <a:xfrm>
              <a:off x="2889974" y="4902491"/>
              <a:ext cx="1917130" cy="523220"/>
            </a:xfrm>
            <a:prstGeom prst="rect">
              <a:avLst/>
            </a:prstGeom>
            <a:noFill/>
          </p:spPr>
          <p:txBody>
            <a:bodyPr wrap="square" rtlCol="0">
              <a:spAutoFit/>
            </a:bodyPr>
            <a:lstStyle/>
            <a:p>
              <a:r>
                <a:rPr lang="en-US" sz="2800">
                  <a:latin typeface="Gill Sans MT" panose="020B0502020104020203" pitchFamily="34" charset="77"/>
                </a:rPr>
                <a:t>Data Buffer</a:t>
              </a:r>
            </a:p>
          </p:txBody>
        </p:sp>
        <p:sp>
          <p:nvSpPr>
            <p:cNvPr id="60" name="TextBox 59">
              <a:extLst>
                <a:ext uri="{FF2B5EF4-FFF2-40B4-BE49-F238E27FC236}">
                  <a16:creationId xmlns:a16="http://schemas.microsoft.com/office/drawing/2014/main" id="{1CB5DF6D-2DB1-8A45-B8D6-C4453685A769}"/>
                </a:ext>
              </a:extLst>
            </p:cNvPr>
            <p:cNvSpPr txBox="1"/>
            <p:nvPr/>
          </p:nvSpPr>
          <p:spPr>
            <a:xfrm>
              <a:off x="4515328" y="611779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sp>
        <p:nvSpPr>
          <p:cNvPr id="7" name="Rectangle 6">
            <a:extLst>
              <a:ext uri="{FF2B5EF4-FFF2-40B4-BE49-F238E27FC236}">
                <a16:creationId xmlns:a16="http://schemas.microsoft.com/office/drawing/2014/main" id="{FB1F87A2-C563-2842-B1EF-B5E753A1B291}"/>
              </a:ext>
            </a:extLst>
          </p:cNvPr>
          <p:cNvSpPr/>
          <p:nvPr/>
        </p:nvSpPr>
        <p:spPr>
          <a:xfrm>
            <a:off x="1326939" y="5425711"/>
            <a:ext cx="771974" cy="531554"/>
          </a:xfrm>
          <a:prstGeom prst="rect">
            <a:avLst/>
          </a:prstGeom>
          <a:solidFill>
            <a:schemeClr val="accent5">
              <a:lumMod val="40000"/>
              <a:lumOff val="60000"/>
            </a:schemeClr>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90BD6096-4D5D-7A45-BF24-796491B89115}"/>
              </a:ext>
            </a:extLst>
          </p:cNvPr>
          <p:cNvSpPr/>
          <p:nvPr/>
        </p:nvSpPr>
        <p:spPr>
          <a:xfrm>
            <a:off x="3514649" y="5439845"/>
            <a:ext cx="761404" cy="531554"/>
          </a:xfrm>
          <a:prstGeom prst="rect">
            <a:avLst/>
          </a:prstGeom>
          <a:solidFill>
            <a:schemeClr val="accent5">
              <a:lumMod val="40000"/>
              <a:lumOff val="60000"/>
            </a:schemeClr>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U-Turn Arrow 16">
            <a:extLst>
              <a:ext uri="{FF2B5EF4-FFF2-40B4-BE49-F238E27FC236}">
                <a16:creationId xmlns:a16="http://schemas.microsoft.com/office/drawing/2014/main" id="{E9F966E5-8D74-8B43-B689-3C1CE0D0B560}"/>
              </a:ext>
            </a:extLst>
          </p:cNvPr>
          <p:cNvSpPr/>
          <p:nvPr/>
        </p:nvSpPr>
        <p:spPr>
          <a:xfrm rot="5400000">
            <a:off x="1681881" y="4557517"/>
            <a:ext cx="1488101" cy="654037"/>
          </a:xfrm>
          <a:prstGeom prst="uturnArrow">
            <a:avLst>
              <a:gd name="adj1" fmla="val 5784"/>
              <a:gd name="adj2" fmla="val 11606"/>
              <a:gd name="adj3" fmla="val 22939"/>
              <a:gd name="adj4" fmla="val 15563"/>
              <a:gd name="adj5" fmla="val 89729"/>
            </a:avLst>
          </a:prstGeom>
          <a:solidFill>
            <a:schemeClr val="tx2">
              <a:lumMod val="40000"/>
              <a:lumOff val="60000"/>
            </a:schemeClr>
          </a:solidFill>
          <a:ln w="15875">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U-Turn Arrow 76">
            <a:extLst>
              <a:ext uri="{FF2B5EF4-FFF2-40B4-BE49-F238E27FC236}">
                <a16:creationId xmlns:a16="http://schemas.microsoft.com/office/drawing/2014/main" id="{176336F3-EA93-854D-AF40-0351E1619EC4}"/>
              </a:ext>
            </a:extLst>
          </p:cNvPr>
          <p:cNvSpPr/>
          <p:nvPr/>
        </p:nvSpPr>
        <p:spPr>
          <a:xfrm rot="5400000">
            <a:off x="900955" y="7021071"/>
            <a:ext cx="3128749" cy="575244"/>
          </a:xfrm>
          <a:prstGeom prst="uturnArrow">
            <a:avLst>
              <a:gd name="adj1" fmla="val 7484"/>
              <a:gd name="adj2" fmla="val 11606"/>
              <a:gd name="adj3" fmla="val 22939"/>
              <a:gd name="adj4" fmla="val 13758"/>
              <a:gd name="adj5" fmla="val 99464"/>
            </a:avLst>
          </a:prstGeom>
          <a:solidFill>
            <a:schemeClr val="tx2">
              <a:lumMod val="40000"/>
              <a:lumOff val="60000"/>
            </a:schemeClr>
          </a:solidFill>
          <a:ln w="15875">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9" name="TextBox 78">
            <a:extLst>
              <a:ext uri="{FF2B5EF4-FFF2-40B4-BE49-F238E27FC236}">
                <a16:creationId xmlns:a16="http://schemas.microsoft.com/office/drawing/2014/main" id="{72EBA9EC-3111-F34D-86A5-31A79295A7BA}"/>
              </a:ext>
            </a:extLst>
          </p:cNvPr>
          <p:cNvSpPr txBox="1"/>
          <p:nvPr/>
        </p:nvSpPr>
        <p:spPr>
          <a:xfrm>
            <a:off x="660949" y="3846646"/>
            <a:ext cx="1662148" cy="707886"/>
          </a:xfrm>
          <a:prstGeom prst="rect">
            <a:avLst/>
          </a:prstGeom>
          <a:noFill/>
        </p:spPr>
        <p:txBody>
          <a:bodyPr wrap="square" rtlCol="0">
            <a:spAutoFit/>
          </a:bodyPr>
          <a:lstStyle/>
          <a:p>
            <a:pPr algn="ctr"/>
            <a:r>
              <a:rPr lang="en-US" sz="2000" b="1">
                <a:latin typeface="Gill Sans MT" panose="020B0502020104020203" pitchFamily="34" charset="77"/>
              </a:rPr>
              <a:t>Insert command</a:t>
            </a:r>
          </a:p>
        </p:txBody>
      </p:sp>
      <p:sp>
        <p:nvSpPr>
          <p:cNvPr id="80" name="TextBox 79">
            <a:extLst>
              <a:ext uri="{FF2B5EF4-FFF2-40B4-BE49-F238E27FC236}">
                <a16:creationId xmlns:a16="http://schemas.microsoft.com/office/drawing/2014/main" id="{F4CC1A44-775B-4046-984F-D61EF8C771F4}"/>
              </a:ext>
            </a:extLst>
          </p:cNvPr>
          <p:cNvSpPr txBox="1"/>
          <p:nvPr/>
        </p:nvSpPr>
        <p:spPr>
          <a:xfrm>
            <a:off x="775673" y="8502430"/>
            <a:ext cx="1443877" cy="707886"/>
          </a:xfrm>
          <a:prstGeom prst="rect">
            <a:avLst/>
          </a:prstGeom>
          <a:noFill/>
        </p:spPr>
        <p:txBody>
          <a:bodyPr wrap="square" rtlCol="0">
            <a:spAutoFit/>
          </a:bodyPr>
          <a:lstStyle>
            <a:defPPr marR="0" lvl="0" algn="l" rtl="0">
              <a:lnSpc>
                <a:spcPct val="100000"/>
              </a:lnSpc>
              <a:spcBef>
                <a:spcPts val="0"/>
              </a:spcBef>
              <a:spcAft>
                <a:spcPts val="0"/>
              </a:spcAft>
            </a:defPPr>
            <a:lvl1pPr algn="ctr">
              <a:defRPr sz="2000" b="1">
                <a:latin typeface="Gill Sans MT" panose="020B0502020104020203" pitchFamily="34" charset="77"/>
              </a:defRPr>
            </a:lvl1pPr>
          </a:lstStyle>
          <a:p>
            <a:r>
              <a:rPr lang="en-US"/>
              <a:t>Process command</a:t>
            </a:r>
          </a:p>
        </p:txBody>
      </p:sp>
    </p:spTree>
    <p:extLst>
      <p:ext uri="{BB962C8B-B14F-4D97-AF65-F5344CB8AC3E}">
        <p14:creationId xmlns:p14="http://schemas.microsoft.com/office/powerpoint/2010/main" val="131851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7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56" grpId="0" animBg="1"/>
      <p:bldP spid="67" grpId="0" animBg="1"/>
      <p:bldP spid="72" grpId="0" animBg="1"/>
      <p:bldP spid="73" grpId="0" animBg="1"/>
      <p:bldP spid="74" grpId="0" animBg="1"/>
      <p:bldP spid="75" grpId="0" animBg="1"/>
      <p:bldP spid="7" grpId="0" animBg="1"/>
      <p:bldP spid="76" grpId="0" animBg="1"/>
      <p:bldP spid="17" grpId="0" animBg="1"/>
      <p:bldP spid="77" grpId="0" animBg="1"/>
      <p:bldP spid="79" grpId="0"/>
      <p:bldP spid="8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23</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9" y="2073649"/>
            <a:ext cx="14270182" cy="1316579"/>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Inode-level rw-lock is the bottleneck</a:t>
            </a:r>
            <a:endParaRPr lang="en-US" sz="3600">
              <a:solidFill>
                <a:schemeClr val="tx1">
                  <a:lumMod val="75000"/>
                  <a:lumOff val="25000"/>
                </a:schemeClr>
              </a:solidFill>
              <a:latin typeface="Gill Sans MT"/>
            </a:endParaRPr>
          </a:p>
          <a:p>
            <a:pPr marL="731520">
              <a:lnSpc>
                <a:spcPct val="120000"/>
              </a:lnSpc>
            </a:pPr>
            <a:r>
              <a:rPr lang="en-US" sz="3600">
                <a:solidFill>
                  <a:schemeClr val="tx1">
                    <a:lumMod val="75000"/>
                    <a:lumOff val="25000"/>
                  </a:schemeClr>
                </a:solidFill>
                <a:latin typeface="Gill Sans MT"/>
              </a:rPr>
              <a:t>- Even non-overlapping reads and writes are serialized</a:t>
            </a:r>
          </a:p>
        </p:txBody>
      </p:sp>
      <p:sp>
        <p:nvSpPr>
          <p:cNvPr id="7" name="TextBox 6">
            <a:extLst>
              <a:ext uri="{FF2B5EF4-FFF2-40B4-BE49-F238E27FC236}">
                <a16:creationId xmlns:a16="http://schemas.microsoft.com/office/drawing/2014/main" id="{3CB17E5A-0A0D-9D4D-8CDE-CF2CB305FAB6}"/>
              </a:ext>
            </a:extLst>
          </p:cNvPr>
          <p:cNvSpPr txBox="1"/>
          <p:nvPr/>
        </p:nvSpPr>
        <p:spPr>
          <a:xfrm>
            <a:off x="727399" y="7894032"/>
            <a:ext cx="14270182" cy="2646174"/>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File descriptor is a natural concurrency abstraction</a:t>
            </a:r>
            <a:endParaRPr lang="en-US" sz="3600">
              <a:solidFill>
                <a:schemeClr val="tx1">
                  <a:lumMod val="75000"/>
                  <a:lumOff val="25000"/>
                </a:schemeClr>
              </a:solidFill>
              <a:latin typeface="Gill Sans MT"/>
            </a:endParaRPr>
          </a:p>
          <a:p>
            <a:pPr marL="1303020" indent="-571500">
              <a:lnSpc>
                <a:spcPct val="120000"/>
              </a:lnSpc>
              <a:buFontTx/>
              <a:buChar char="-"/>
            </a:pPr>
            <a:r>
              <a:rPr lang="en-US" sz="3600">
                <a:solidFill>
                  <a:schemeClr val="tx1">
                    <a:lumMod val="75000"/>
                    <a:lumOff val="25000"/>
                  </a:schemeClr>
                </a:solidFill>
                <a:latin typeface="Gill Sans MT"/>
              </a:rPr>
              <a:t>Independent file descriptors for a shared file</a:t>
            </a:r>
          </a:p>
          <a:p>
            <a:pPr marL="1303020" indent="-571500">
              <a:lnSpc>
                <a:spcPct val="120000"/>
              </a:lnSpc>
              <a:buFontTx/>
              <a:buChar char="-"/>
            </a:pPr>
            <a:r>
              <a:rPr lang="en-US" sz="3600">
                <a:solidFill>
                  <a:schemeClr val="tx1">
                    <a:lumMod val="75000"/>
                    <a:lumOff val="25000"/>
                  </a:schemeClr>
                </a:solidFill>
                <a:latin typeface="Gill Sans MT"/>
              </a:rPr>
              <a:t>Map each file descriptor to an independent hardware I/O queue</a:t>
            </a:r>
          </a:p>
          <a:p>
            <a:pPr marL="1303020" indent="-571500">
              <a:lnSpc>
                <a:spcPct val="120000"/>
              </a:lnSpc>
              <a:buFontTx/>
              <a:buChar char="-"/>
            </a:pPr>
            <a:r>
              <a:rPr lang="en-US" sz="3600">
                <a:solidFill>
                  <a:schemeClr val="tx1">
                    <a:lumMod val="75000"/>
                    <a:lumOff val="25000"/>
                  </a:schemeClr>
                </a:solidFill>
                <a:latin typeface="Gill Sans MT"/>
              </a:rPr>
              <a:t>64K I/O queues in modern storage</a:t>
            </a:r>
          </a:p>
        </p:txBody>
      </p:sp>
      <p:sp>
        <p:nvSpPr>
          <p:cNvPr id="8" name="TextBox 7">
            <a:extLst>
              <a:ext uri="{FF2B5EF4-FFF2-40B4-BE49-F238E27FC236}">
                <a16:creationId xmlns:a16="http://schemas.microsoft.com/office/drawing/2014/main" id="{BCD087CA-DDAB-3A45-858F-1D8F2C9A4E7A}"/>
              </a:ext>
            </a:extLst>
          </p:cNvPr>
          <p:cNvSpPr txBox="1"/>
          <p:nvPr/>
        </p:nvSpPr>
        <p:spPr>
          <a:xfrm>
            <a:off x="727399" y="3792809"/>
            <a:ext cx="14270182" cy="1316579"/>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Non-overlapping writes could be parallelized</a:t>
            </a:r>
            <a:endParaRPr lang="en-US" sz="3600">
              <a:solidFill>
                <a:schemeClr val="tx1">
                  <a:lumMod val="75000"/>
                  <a:lumOff val="25000"/>
                </a:schemeClr>
              </a:solidFill>
              <a:latin typeface="Gill Sans MT"/>
            </a:endParaRPr>
          </a:p>
          <a:p>
            <a:pPr marL="731520">
              <a:lnSpc>
                <a:spcPct val="120000"/>
              </a:lnSpc>
            </a:pPr>
            <a:r>
              <a:rPr lang="en-US" sz="3600">
                <a:solidFill>
                  <a:schemeClr val="tx1">
                    <a:lumMod val="75000"/>
                    <a:lumOff val="25000"/>
                  </a:schemeClr>
                </a:solidFill>
                <a:latin typeface="Gill Sans MT"/>
              </a:rPr>
              <a:t>- Different threads could open different file descriptors for a shared file</a:t>
            </a:r>
          </a:p>
        </p:txBody>
      </p:sp>
      <p:sp>
        <p:nvSpPr>
          <p:cNvPr id="9" name="TextBox 8">
            <a:extLst>
              <a:ext uri="{FF2B5EF4-FFF2-40B4-BE49-F238E27FC236}">
                <a16:creationId xmlns:a16="http://schemas.microsoft.com/office/drawing/2014/main" id="{22D956EC-9922-BE4D-9E1F-19005D6AA4FF}"/>
              </a:ext>
            </a:extLst>
          </p:cNvPr>
          <p:cNvSpPr txBox="1"/>
          <p:nvPr/>
        </p:nvSpPr>
        <p:spPr>
          <a:xfrm>
            <a:off x="727399" y="5482918"/>
            <a:ext cx="6948748" cy="2030620"/>
          </a:xfrm>
          <a:prstGeom prst="rect">
            <a:avLst/>
          </a:prstGeom>
          <a:noFill/>
          <a:ln>
            <a:solidFill>
              <a:schemeClr val="tx1"/>
            </a:solidFill>
          </a:ln>
        </p:spPr>
        <p:txBody>
          <a:bodyPr wrap="square" lIns="0" tIns="45720" rIns="91440" bIns="45720" rtlCol="0" anchor="t">
            <a:spAutoFit/>
          </a:bodyPr>
          <a:lstStyle/>
          <a:p>
            <a:pPr marL="731520">
              <a:lnSpc>
                <a:spcPct val="120000"/>
              </a:lnSpc>
            </a:pPr>
            <a:r>
              <a:rPr lang="en-US" sz="3600">
                <a:solidFill>
                  <a:schemeClr val="tx1"/>
                </a:solidFill>
                <a:latin typeface="Gill Sans MT"/>
              </a:rPr>
              <a:t>Thread 1</a:t>
            </a:r>
          </a:p>
          <a:p>
            <a:pPr marL="731520">
              <a:lnSpc>
                <a:spcPct val="120000"/>
              </a:lnSpc>
            </a:pPr>
            <a:r>
              <a:rPr lang="en-US" sz="3600">
                <a:solidFill>
                  <a:schemeClr val="tx1">
                    <a:lumMod val="75000"/>
                    <a:lumOff val="25000"/>
                  </a:schemeClr>
                </a:solidFill>
                <a:latin typeface="Gill Sans MT"/>
              </a:rPr>
              <a:t>fd1 = open(“</a:t>
            </a:r>
            <a:r>
              <a:rPr lang="en-US" sz="3600" err="1">
                <a:solidFill>
                  <a:schemeClr val="tx1">
                    <a:lumMod val="75000"/>
                    <a:lumOff val="25000"/>
                  </a:schemeClr>
                </a:solidFill>
                <a:latin typeface="Gill Sans MT"/>
              </a:rPr>
              <a:t>shared_file</a:t>
            </a:r>
            <a:r>
              <a:rPr lang="en-US" sz="3600">
                <a:solidFill>
                  <a:schemeClr val="tx1">
                    <a:lumMod val="75000"/>
                    <a:lumOff val="25000"/>
                  </a:schemeClr>
                </a:solidFill>
                <a:latin typeface="Gill Sans MT"/>
              </a:rPr>
              <a:t>”, </a:t>
            </a:r>
            <a:r>
              <a:rPr lang="en-US" sz="3600" err="1">
                <a:solidFill>
                  <a:schemeClr val="tx1">
                    <a:lumMod val="75000"/>
                    <a:lumOff val="25000"/>
                  </a:schemeClr>
                </a:solidFill>
                <a:latin typeface="Gill Sans MT"/>
              </a:rPr>
              <a:t>rw</a:t>
            </a:r>
            <a:r>
              <a:rPr lang="en-US" sz="3600">
                <a:solidFill>
                  <a:schemeClr val="tx1">
                    <a:lumMod val="75000"/>
                    <a:lumOff val="25000"/>
                  </a:schemeClr>
                </a:solidFill>
                <a:latin typeface="Gill Sans MT"/>
              </a:rPr>
              <a:t>);</a:t>
            </a:r>
          </a:p>
          <a:p>
            <a:pPr marL="731520">
              <a:lnSpc>
                <a:spcPct val="120000"/>
              </a:lnSpc>
            </a:pPr>
            <a:r>
              <a:rPr lang="en-US" sz="3600" err="1">
                <a:solidFill>
                  <a:schemeClr val="tx1">
                    <a:lumMod val="75000"/>
                    <a:lumOff val="25000"/>
                  </a:schemeClr>
                </a:solidFill>
                <a:latin typeface="Gill Sans MT"/>
              </a:rPr>
              <a:t>pwrite</a:t>
            </a:r>
            <a:r>
              <a:rPr lang="en-US" sz="3600">
                <a:solidFill>
                  <a:schemeClr val="tx1">
                    <a:lumMod val="75000"/>
                    <a:lumOff val="25000"/>
                  </a:schemeClr>
                </a:solidFill>
                <a:latin typeface="Gill Sans MT"/>
              </a:rPr>
              <a:t>(fd1, </a:t>
            </a:r>
            <a:r>
              <a:rPr lang="en-US" sz="3600" err="1">
                <a:solidFill>
                  <a:schemeClr val="tx1">
                    <a:lumMod val="75000"/>
                    <a:lumOff val="25000"/>
                  </a:schemeClr>
                </a:solidFill>
                <a:latin typeface="Gill Sans MT"/>
              </a:rPr>
              <a:t>buf</a:t>
            </a:r>
            <a:r>
              <a:rPr lang="en-US" sz="3600">
                <a:solidFill>
                  <a:schemeClr val="tx1">
                    <a:lumMod val="75000"/>
                    <a:lumOff val="25000"/>
                  </a:schemeClr>
                </a:solidFill>
                <a:latin typeface="Gill Sans MT"/>
              </a:rPr>
              <a:t>, </a:t>
            </a:r>
            <a:r>
              <a:rPr lang="en-US" sz="3600" err="1">
                <a:solidFill>
                  <a:schemeClr val="tx1">
                    <a:lumMod val="75000"/>
                    <a:lumOff val="25000"/>
                  </a:schemeClr>
                </a:solidFill>
                <a:latin typeface="Gill Sans MT"/>
              </a:rPr>
              <a:t>sz</a:t>
            </a:r>
            <a:r>
              <a:rPr lang="en-US" sz="3600">
                <a:solidFill>
                  <a:schemeClr val="tx1">
                    <a:lumMod val="75000"/>
                    <a:lumOff val="25000"/>
                  </a:schemeClr>
                </a:solidFill>
                <a:latin typeface="Gill Sans MT"/>
              </a:rPr>
              <a:t>=4096, </a:t>
            </a:r>
            <a:r>
              <a:rPr lang="en-US" sz="3600" b="1">
                <a:solidFill>
                  <a:schemeClr val="tx1">
                    <a:lumMod val="75000"/>
                    <a:lumOff val="25000"/>
                  </a:schemeClr>
                </a:solidFill>
                <a:latin typeface="Gill Sans MT"/>
              </a:rPr>
              <a:t>off=0</a:t>
            </a:r>
            <a:r>
              <a:rPr lang="en-US" sz="3600">
                <a:solidFill>
                  <a:schemeClr val="tx1">
                    <a:lumMod val="75000"/>
                    <a:lumOff val="25000"/>
                  </a:schemeClr>
                </a:solidFill>
                <a:latin typeface="Gill Sans MT"/>
              </a:rPr>
              <a:t>);</a:t>
            </a:r>
          </a:p>
        </p:txBody>
      </p:sp>
      <p:sp>
        <p:nvSpPr>
          <p:cNvPr id="10" name="TextBox 9">
            <a:extLst>
              <a:ext uri="{FF2B5EF4-FFF2-40B4-BE49-F238E27FC236}">
                <a16:creationId xmlns:a16="http://schemas.microsoft.com/office/drawing/2014/main" id="{178E0867-C33C-2C46-8904-6E00A40AE747}"/>
              </a:ext>
            </a:extLst>
          </p:cNvPr>
          <p:cNvSpPr txBox="1"/>
          <p:nvPr/>
        </p:nvSpPr>
        <p:spPr>
          <a:xfrm>
            <a:off x="7946828" y="5486400"/>
            <a:ext cx="7784973" cy="2030620"/>
          </a:xfrm>
          <a:prstGeom prst="rect">
            <a:avLst/>
          </a:prstGeom>
          <a:noFill/>
          <a:ln>
            <a:solidFill>
              <a:schemeClr val="tx1"/>
            </a:solidFill>
          </a:ln>
        </p:spPr>
        <p:txBody>
          <a:bodyPr wrap="square" lIns="0" tIns="45720" rIns="91440" bIns="45720" rtlCol="0" anchor="t">
            <a:spAutoFit/>
          </a:bodyPr>
          <a:lstStyle/>
          <a:p>
            <a:pPr marL="731520">
              <a:lnSpc>
                <a:spcPct val="120000"/>
              </a:lnSpc>
            </a:pPr>
            <a:r>
              <a:rPr lang="en-US" sz="3600">
                <a:solidFill>
                  <a:schemeClr val="tx1"/>
                </a:solidFill>
                <a:latin typeface="Gill Sans MT"/>
              </a:rPr>
              <a:t>Thread 2</a:t>
            </a:r>
          </a:p>
          <a:p>
            <a:pPr marL="731520">
              <a:lnSpc>
                <a:spcPct val="120000"/>
              </a:lnSpc>
            </a:pPr>
            <a:r>
              <a:rPr lang="en-US" sz="3600">
                <a:solidFill>
                  <a:schemeClr val="tx1">
                    <a:lumMod val="75000"/>
                    <a:lumOff val="25000"/>
                  </a:schemeClr>
                </a:solidFill>
                <a:latin typeface="Gill Sans MT"/>
              </a:rPr>
              <a:t>fd2 = open(“</a:t>
            </a:r>
            <a:r>
              <a:rPr lang="en-US" sz="3600" err="1">
                <a:solidFill>
                  <a:schemeClr val="tx1">
                    <a:lumMod val="75000"/>
                    <a:lumOff val="25000"/>
                  </a:schemeClr>
                </a:solidFill>
                <a:latin typeface="Gill Sans MT"/>
              </a:rPr>
              <a:t>shared_file</a:t>
            </a:r>
            <a:r>
              <a:rPr lang="en-US" sz="3600">
                <a:solidFill>
                  <a:schemeClr val="tx1">
                    <a:lumMod val="75000"/>
                    <a:lumOff val="25000"/>
                  </a:schemeClr>
                </a:solidFill>
                <a:latin typeface="Gill Sans MT"/>
              </a:rPr>
              <a:t>”, </a:t>
            </a:r>
            <a:r>
              <a:rPr lang="en-US" sz="3600" err="1">
                <a:solidFill>
                  <a:schemeClr val="tx1">
                    <a:lumMod val="75000"/>
                    <a:lumOff val="25000"/>
                  </a:schemeClr>
                </a:solidFill>
                <a:latin typeface="Gill Sans MT"/>
              </a:rPr>
              <a:t>rw</a:t>
            </a:r>
            <a:r>
              <a:rPr lang="en-US" sz="3600">
                <a:solidFill>
                  <a:schemeClr val="tx1">
                    <a:lumMod val="75000"/>
                    <a:lumOff val="25000"/>
                  </a:schemeClr>
                </a:solidFill>
                <a:latin typeface="Gill Sans MT"/>
              </a:rPr>
              <a:t>);</a:t>
            </a:r>
          </a:p>
          <a:p>
            <a:pPr marL="731520">
              <a:lnSpc>
                <a:spcPct val="120000"/>
              </a:lnSpc>
            </a:pPr>
            <a:r>
              <a:rPr lang="en-US" sz="3600" err="1">
                <a:solidFill>
                  <a:schemeClr val="tx1">
                    <a:lumMod val="75000"/>
                    <a:lumOff val="25000"/>
                  </a:schemeClr>
                </a:solidFill>
                <a:latin typeface="Gill Sans MT"/>
              </a:rPr>
              <a:t>pwrite</a:t>
            </a:r>
            <a:r>
              <a:rPr lang="en-US" sz="3600">
                <a:solidFill>
                  <a:schemeClr val="tx1">
                    <a:lumMod val="75000"/>
                    <a:lumOff val="25000"/>
                  </a:schemeClr>
                </a:solidFill>
                <a:latin typeface="Gill Sans MT"/>
              </a:rPr>
              <a:t>(fd2, </a:t>
            </a:r>
            <a:r>
              <a:rPr lang="en-US" sz="3600" err="1">
                <a:solidFill>
                  <a:schemeClr val="tx1">
                    <a:lumMod val="75000"/>
                    <a:lumOff val="25000"/>
                  </a:schemeClr>
                </a:solidFill>
                <a:latin typeface="Gill Sans MT"/>
              </a:rPr>
              <a:t>buf</a:t>
            </a:r>
            <a:r>
              <a:rPr lang="en-US" sz="3600">
                <a:solidFill>
                  <a:schemeClr val="tx1">
                    <a:lumMod val="75000"/>
                    <a:lumOff val="25000"/>
                  </a:schemeClr>
                </a:solidFill>
                <a:latin typeface="Gill Sans MT"/>
              </a:rPr>
              <a:t>, </a:t>
            </a:r>
            <a:r>
              <a:rPr lang="en-US" sz="3600" err="1">
                <a:solidFill>
                  <a:schemeClr val="tx1">
                    <a:lumMod val="75000"/>
                    <a:lumOff val="25000"/>
                  </a:schemeClr>
                </a:solidFill>
                <a:latin typeface="Gill Sans MT"/>
              </a:rPr>
              <a:t>sz</a:t>
            </a:r>
            <a:r>
              <a:rPr lang="en-US" sz="3600">
                <a:solidFill>
                  <a:schemeClr val="tx1">
                    <a:lumMod val="75000"/>
                    <a:lumOff val="25000"/>
                  </a:schemeClr>
                </a:solidFill>
                <a:latin typeface="Gill Sans MT"/>
              </a:rPr>
              <a:t>=4096, </a:t>
            </a:r>
            <a:r>
              <a:rPr lang="en-US" sz="3600" b="1">
                <a:solidFill>
                  <a:schemeClr val="tx1">
                    <a:lumMod val="75000"/>
                    <a:lumOff val="25000"/>
                  </a:schemeClr>
                </a:solidFill>
                <a:latin typeface="Gill Sans MT"/>
              </a:rPr>
              <a:t>off=8192</a:t>
            </a:r>
            <a:r>
              <a:rPr lang="en-US" sz="3600">
                <a:solidFill>
                  <a:schemeClr val="tx1">
                    <a:lumMod val="75000"/>
                    <a:lumOff val="25000"/>
                  </a:schemeClr>
                </a:solidFill>
                <a:latin typeface="Gill Sans MT"/>
              </a:rPr>
              <a:t>);</a:t>
            </a:r>
          </a:p>
        </p:txBody>
      </p:sp>
      <p:sp>
        <p:nvSpPr>
          <p:cNvPr id="2" name="Rectangle 1">
            <a:extLst>
              <a:ext uri="{FF2B5EF4-FFF2-40B4-BE49-F238E27FC236}">
                <a16:creationId xmlns:a16="http://schemas.microsoft.com/office/drawing/2014/main" id="{F5D59A1A-8D4E-004E-BCEC-98841A53A3CB}"/>
              </a:ext>
            </a:extLst>
          </p:cNvPr>
          <p:cNvSpPr/>
          <p:nvPr/>
        </p:nvSpPr>
        <p:spPr>
          <a:xfrm>
            <a:off x="9977842" y="6883151"/>
            <a:ext cx="699393" cy="576861"/>
          </a:xfrm>
          <a:prstGeom prst="rect">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963F6B-6E14-6941-A270-222334BF5EFD}"/>
              </a:ext>
            </a:extLst>
          </p:cNvPr>
          <p:cNvSpPr/>
          <p:nvPr/>
        </p:nvSpPr>
        <p:spPr>
          <a:xfrm>
            <a:off x="2713442" y="6883151"/>
            <a:ext cx="699393" cy="576861"/>
          </a:xfrm>
          <a:prstGeom prst="rect">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oogle Shape;47;p8">
            <a:extLst>
              <a:ext uri="{FF2B5EF4-FFF2-40B4-BE49-F238E27FC236}">
                <a16:creationId xmlns:a16="http://schemas.microsoft.com/office/drawing/2014/main" id="{CDF84EDB-CBCF-F94D-AC86-67D7D1C4FCBD}"/>
              </a:ext>
            </a:extLst>
          </p:cNvPr>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2343046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 grpId="0"/>
      <p:bldP spid="8" grpId="0"/>
      <p:bldP spid="9" grpId="0" animBg="1"/>
      <p:bldP spid="10" grpId="0" animBg="1"/>
      <p:bldP spid="2" grpId="0" animBg="1"/>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24</a:t>
            </a:fld>
            <a:endParaRPr/>
          </a:p>
        </p:txBody>
      </p:sp>
      <p:sp>
        <p:nvSpPr>
          <p:cNvPr id="4" name="TextBox 3" descr=" 22">
            <a:extLst>
              <a:ext uri="{FF2B5EF4-FFF2-40B4-BE49-F238E27FC236}">
                <a16:creationId xmlns:a16="http://schemas.microsoft.com/office/drawing/2014/main" id="{0F20F8C0-3295-1D45-9CEF-0D6F580D7CF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Align each file descriptor to a dedicated I/O queue (</a:t>
            </a:r>
            <a:r>
              <a:rPr lang="en-US" sz="4000" b="1">
                <a:latin typeface="Gill Sans MT"/>
              </a:rPr>
              <a:t>FD-queue</a:t>
            </a:r>
            <a:r>
              <a:rPr lang="en-US" sz="4000">
                <a:latin typeface="Gill Sans MT"/>
              </a:rPr>
              <a:t>)</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EEC12E32-6405-B84C-9FAF-A66D9089979E}"/>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chemeClr val="tx1">
                    <a:lumMod val="75000"/>
                    <a:lumOff val="25000"/>
                  </a:schemeClr>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F2D60DD3-0DF6-CB4A-9D39-34FA30F0745D}"/>
              </a:ext>
            </a:extLst>
          </p:cNvPr>
          <p:cNvSpPr txBox="1"/>
          <p:nvPr/>
        </p:nvSpPr>
        <p:spPr>
          <a:xfrm>
            <a:off x="8061158" y="2928557"/>
            <a:ext cx="7347052"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chemeClr val="tx1">
                    <a:lumMod val="75000"/>
                    <a:lumOff val="25000"/>
                  </a:schemeClr>
                </a:solidFill>
                <a:latin typeface="Gill Sans MT"/>
              </a:rPr>
              <a:t>off =8192</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B64A9B3E-D8DA-4849-A7A5-A796A7EE052D}"/>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53317D20-84A7-9F47-B5B6-AA15F6666335}"/>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04D333DE-D01C-5246-8760-49EF44F2ABD9}"/>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E0816E7-9448-A24E-900E-934ACD84E564}"/>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6DE33FA-76A0-4547-A629-6432364E6BB0}"/>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24292395-B6DF-D34C-A724-09AB6FC502BD}"/>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grpSp>
        <p:nvGrpSpPr>
          <p:cNvPr id="8" name="Group 7" descr=" 56">
            <a:extLst>
              <a:ext uri="{FF2B5EF4-FFF2-40B4-BE49-F238E27FC236}">
                <a16:creationId xmlns:a16="http://schemas.microsoft.com/office/drawing/2014/main" id="{9C60CD79-CD9D-184C-A39D-C049ADAD9E62}"/>
              </a:ext>
            </a:extLst>
          </p:cNvPr>
          <p:cNvGrpSpPr/>
          <p:nvPr/>
        </p:nvGrpSpPr>
        <p:grpSpPr>
          <a:xfrm>
            <a:off x="727400" y="5912593"/>
            <a:ext cx="9971081" cy="3013670"/>
            <a:chOff x="727400" y="5912593"/>
            <a:chExt cx="9971081" cy="3013670"/>
          </a:xfrm>
        </p:grpSpPr>
        <p:sp>
          <p:nvSpPr>
            <p:cNvPr id="9" name="Rectangle 8">
              <a:extLst>
                <a:ext uri="{FF2B5EF4-FFF2-40B4-BE49-F238E27FC236}">
                  <a16:creationId xmlns:a16="http://schemas.microsoft.com/office/drawing/2014/main" id="{94573CF9-5CB8-164E-8C20-35C5C8FC27E5}"/>
                </a:ext>
              </a:extLst>
            </p:cNvPr>
            <p:cNvSpPr/>
            <p:nvPr/>
          </p:nvSpPr>
          <p:spPr>
            <a:xfrm>
              <a:off x="727400" y="5912593"/>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EE2A3AB-1490-D34F-A255-2A977B80CCC1}"/>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spTree>
    <p:extLst>
      <p:ext uri="{BB962C8B-B14F-4D97-AF65-F5344CB8AC3E}">
        <p14:creationId xmlns:p14="http://schemas.microsoft.com/office/powerpoint/2010/main" val="117213753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25</a:t>
            </a:fld>
            <a:endParaRPr/>
          </a:p>
        </p:txBody>
      </p:sp>
      <p:sp>
        <p:nvSpPr>
          <p:cNvPr id="4" name="TextBox 3" descr=" 22">
            <a:extLst>
              <a:ext uri="{FF2B5EF4-FFF2-40B4-BE49-F238E27FC236}">
                <a16:creationId xmlns:a16="http://schemas.microsoft.com/office/drawing/2014/main" id="{0F20F8C0-3295-1D45-9CEF-0D6F580D7CF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Align each file descriptor to a dedicated I/O queue (</a:t>
            </a:r>
            <a:r>
              <a:rPr lang="en-US" sz="4000" b="1">
                <a:latin typeface="Gill Sans MT"/>
              </a:rPr>
              <a:t>FD-queue</a:t>
            </a:r>
            <a:r>
              <a:rPr lang="en-US" sz="4000">
                <a:latin typeface="Gill Sans MT"/>
              </a:rPr>
              <a:t>)</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EEC12E32-6405-B84C-9FAF-A66D9089979E}"/>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chemeClr val="tx1">
                    <a:lumMod val="75000"/>
                    <a:lumOff val="25000"/>
                  </a:schemeClr>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F2D60DD3-0DF6-CB4A-9D39-34FA30F0745D}"/>
              </a:ext>
            </a:extLst>
          </p:cNvPr>
          <p:cNvSpPr txBox="1"/>
          <p:nvPr/>
        </p:nvSpPr>
        <p:spPr>
          <a:xfrm>
            <a:off x="8061158" y="2928557"/>
            <a:ext cx="7347052"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chemeClr val="tx1">
                    <a:lumMod val="75000"/>
                    <a:lumOff val="25000"/>
                  </a:schemeClr>
                </a:solidFill>
                <a:latin typeface="Gill Sans MT"/>
              </a:rPr>
              <a:t>off =8192</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B64A9B3E-D8DA-4849-A7A5-A796A7EE052D}"/>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53317D20-84A7-9F47-B5B6-AA15F6666335}"/>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04D333DE-D01C-5246-8760-49EF44F2ABD9}"/>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E0816E7-9448-A24E-900E-934ACD84E564}"/>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6DE33FA-76A0-4547-A629-6432364E6BB0}"/>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24292395-B6DF-D34C-A724-09AB6FC502BD}"/>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grpSp>
        <p:nvGrpSpPr>
          <p:cNvPr id="8" name="Group 7" descr=" 56">
            <a:extLst>
              <a:ext uri="{FF2B5EF4-FFF2-40B4-BE49-F238E27FC236}">
                <a16:creationId xmlns:a16="http://schemas.microsoft.com/office/drawing/2014/main" id="{9C60CD79-CD9D-184C-A39D-C049ADAD9E62}"/>
              </a:ext>
            </a:extLst>
          </p:cNvPr>
          <p:cNvGrpSpPr/>
          <p:nvPr/>
        </p:nvGrpSpPr>
        <p:grpSpPr>
          <a:xfrm>
            <a:off x="727400" y="5912593"/>
            <a:ext cx="9971081" cy="3013670"/>
            <a:chOff x="727400" y="5912593"/>
            <a:chExt cx="9971081" cy="3013670"/>
          </a:xfrm>
        </p:grpSpPr>
        <p:sp>
          <p:nvSpPr>
            <p:cNvPr id="9" name="Rectangle 8">
              <a:extLst>
                <a:ext uri="{FF2B5EF4-FFF2-40B4-BE49-F238E27FC236}">
                  <a16:creationId xmlns:a16="http://schemas.microsoft.com/office/drawing/2014/main" id="{94573CF9-5CB8-164E-8C20-35C5C8FC27E5}"/>
                </a:ext>
              </a:extLst>
            </p:cNvPr>
            <p:cNvSpPr/>
            <p:nvPr/>
          </p:nvSpPr>
          <p:spPr>
            <a:xfrm>
              <a:off x="727400" y="5912593"/>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EE2A3AB-1490-D34F-A255-2A977B80CCC1}"/>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cxnSp>
        <p:nvCxnSpPr>
          <p:cNvPr id="16" name="Straight Arrow Connector 15" descr=" 58">
            <a:extLst>
              <a:ext uri="{FF2B5EF4-FFF2-40B4-BE49-F238E27FC236}">
                <a16:creationId xmlns:a16="http://schemas.microsoft.com/office/drawing/2014/main" id="{151476D1-803D-5F49-B75F-B2EA0066FA12}"/>
              </a:ext>
            </a:extLst>
          </p:cNvPr>
          <p:cNvCxnSpPr>
            <a:cxnSpLocks/>
          </p:cNvCxnSpPr>
          <p:nvPr/>
        </p:nvCxnSpPr>
        <p:spPr>
          <a:xfrm>
            <a:off x="892263" y="369741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3864515"/>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26</a:t>
            </a:fld>
            <a:endParaRPr/>
          </a:p>
        </p:txBody>
      </p:sp>
      <p:sp>
        <p:nvSpPr>
          <p:cNvPr id="4" name="TextBox 3" descr=" 22">
            <a:extLst>
              <a:ext uri="{FF2B5EF4-FFF2-40B4-BE49-F238E27FC236}">
                <a16:creationId xmlns:a16="http://schemas.microsoft.com/office/drawing/2014/main" id="{0F20F8C0-3295-1D45-9CEF-0D6F580D7CF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Align each file descriptor to a dedicated I/O queue (</a:t>
            </a:r>
            <a:r>
              <a:rPr lang="en-US" sz="4000" b="1">
                <a:latin typeface="Gill Sans MT"/>
              </a:rPr>
              <a:t>FD-queue</a:t>
            </a:r>
            <a:r>
              <a:rPr lang="en-US" sz="4000">
                <a:latin typeface="Gill Sans MT"/>
              </a:rPr>
              <a:t>)</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EEC12E32-6405-B84C-9FAF-A66D9089979E}"/>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chemeClr val="tx1">
                    <a:lumMod val="75000"/>
                    <a:lumOff val="25000"/>
                  </a:schemeClr>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F2D60DD3-0DF6-CB4A-9D39-34FA30F0745D}"/>
              </a:ext>
            </a:extLst>
          </p:cNvPr>
          <p:cNvSpPr txBox="1"/>
          <p:nvPr/>
        </p:nvSpPr>
        <p:spPr>
          <a:xfrm>
            <a:off x="8061158" y="2928557"/>
            <a:ext cx="7347052"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chemeClr val="tx1">
                    <a:lumMod val="75000"/>
                    <a:lumOff val="25000"/>
                  </a:schemeClr>
                </a:solidFill>
                <a:latin typeface="Gill Sans MT"/>
              </a:rPr>
              <a:t>off =8192</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B64A9B3E-D8DA-4849-A7A5-A796A7EE052D}"/>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53317D20-84A7-9F47-B5B6-AA15F6666335}"/>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04D333DE-D01C-5246-8760-49EF44F2ABD9}"/>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E0816E7-9448-A24E-900E-934ACD84E564}"/>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6DE33FA-76A0-4547-A629-6432364E6BB0}"/>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24292395-B6DF-D34C-A724-09AB6FC502BD}"/>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grpSp>
        <p:nvGrpSpPr>
          <p:cNvPr id="17" name="Group 16" descr=" 19">
            <a:extLst>
              <a:ext uri="{FF2B5EF4-FFF2-40B4-BE49-F238E27FC236}">
                <a16:creationId xmlns:a16="http://schemas.microsoft.com/office/drawing/2014/main" id="{03AD2573-341A-014F-9447-1B9C54011BD5}"/>
              </a:ext>
            </a:extLst>
          </p:cNvPr>
          <p:cNvGrpSpPr/>
          <p:nvPr/>
        </p:nvGrpSpPr>
        <p:grpSpPr>
          <a:xfrm>
            <a:off x="1050989" y="5940668"/>
            <a:ext cx="2158987" cy="2931433"/>
            <a:chOff x="950095" y="5917627"/>
            <a:chExt cx="2158987" cy="2931433"/>
          </a:xfrm>
        </p:grpSpPr>
        <p:sp>
          <p:nvSpPr>
            <p:cNvPr id="18" name="TextBox 17">
              <a:extLst>
                <a:ext uri="{FF2B5EF4-FFF2-40B4-BE49-F238E27FC236}">
                  <a16:creationId xmlns:a16="http://schemas.microsoft.com/office/drawing/2014/main" id="{0278CD86-4343-054D-84DC-118DC759FD67}"/>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19" name="Picture 18">
              <a:extLst>
                <a:ext uri="{FF2B5EF4-FFF2-40B4-BE49-F238E27FC236}">
                  <a16:creationId xmlns:a16="http://schemas.microsoft.com/office/drawing/2014/main" id="{40818DA7-3020-B140-9B19-8E76DE89C197}"/>
                </a:ext>
              </a:extLst>
            </p:cNvPr>
            <p:cNvPicPr>
              <a:picLocks noChangeAspect="1"/>
            </p:cNvPicPr>
            <p:nvPr/>
          </p:nvPicPr>
          <p:blipFill>
            <a:blip r:embed="rId2"/>
            <a:stretch>
              <a:fillRect/>
            </a:stretch>
          </p:blipFill>
          <p:spPr>
            <a:xfrm>
              <a:off x="1587151" y="6385260"/>
              <a:ext cx="965200" cy="2463800"/>
            </a:xfrm>
            <a:prstGeom prst="rect">
              <a:avLst/>
            </a:prstGeom>
          </p:spPr>
        </p:pic>
      </p:grpSp>
      <p:grpSp>
        <p:nvGrpSpPr>
          <p:cNvPr id="8" name="Group 7" descr=" 56">
            <a:extLst>
              <a:ext uri="{FF2B5EF4-FFF2-40B4-BE49-F238E27FC236}">
                <a16:creationId xmlns:a16="http://schemas.microsoft.com/office/drawing/2014/main" id="{9C60CD79-CD9D-184C-A39D-C049ADAD9E62}"/>
              </a:ext>
            </a:extLst>
          </p:cNvPr>
          <p:cNvGrpSpPr/>
          <p:nvPr/>
        </p:nvGrpSpPr>
        <p:grpSpPr>
          <a:xfrm>
            <a:off x="727400" y="5912593"/>
            <a:ext cx="9971081" cy="3013670"/>
            <a:chOff x="727400" y="5912593"/>
            <a:chExt cx="9971081" cy="3013670"/>
          </a:xfrm>
        </p:grpSpPr>
        <p:sp>
          <p:nvSpPr>
            <p:cNvPr id="9" name="Rectangle 8">
              <a:extLst>
                <a:ext uri="{FF2B5EF4-FFF2-40B4-BE49-F238E27FC236}">
                  <a16:creationId xmlns:a16="http://schemas.microsoft.com/office/drawing/2014/main" id="{94573CF9-5CB8-164E-8C20-35C5C8FC27E5}"/>
                </a:ext>
              </a:extLst>
            </p:cNvPr>
            <p:cNvSpPr/>
            <p:nvPr/>
          </p:nvSpPr>
          <p:spPr>
            <a:xfrm>
              <a:off x="727400" y="5912593"/>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EE2A3AB-1490-D34F-A255-2A977B80CCC1}"/>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cxnSp>
        <p:nvCxnSpPr>
          <p:cNvPr id="16" name="Straight Arrow Connector 15" descr=" 58">
            <a:extLst>
              <a:ext uri="{FF2B5EF4-FFF2-40B4-BE49-F238E27FC236}">
                <a16:creationId xmlns:a16="http://schemas.microsoft.com/office/drawing/2014/main" id="{151476D1-803D-5F49-B75F-B2EA0066FA12}"/>
              </a:ext>
            </a:extLst>
          </p:cNvPr>
          <p:cNvCxnSpPr>
            <a:cxnSpLocks/>
          </p:cNvCxnSpPr>
          <p:nvPr/>
        </p:nvCxnSpPr>
        <p:spPr>
          <a:xfrm>
            <a:off x="892263" y="369741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68415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grpSp>
        <p:nvGrpSpPr>
          <p:cNvPr id="21" name="Group 20" descr=" 55">
            <a:extLst>
              <a:ext uri="{FF2B5EF4-FFF2-40B4-BE49-F238E27FC236}">
                <a16:creationId xmlns:a16="http://schemas.microsoft.com/office/drawing/2014/main" id="{E3E69A8D-2DFA-EF40-8B85-880CB73484D8}"/>
              </a:ext>
            </a:extLst>
          </p:cNvPr>
          <p:cNvGrpSpPr/>
          <p:nvPr/>
        </p:nvGrpSpPr>
        <p:grpSpPr>
          <a:xfrm>
            <a:off x="3680194" y="5951194"/>
            <a:ext cx="2158987" cy="2936467"/>
            <a:chOff x="3257620" y="5912593"/>
            <a:chExt cx="2158987" cy="2936467"/>
          </a:xfrm>
        </p:grpSpPr>
        <p:sp>
          <p:nvSpPr>
            <p:cNvPr id="22" name="TextBox 21">
              <a:extLst>
                <a:ext uri="{FF2B5EF4-FFF2-40B4-BE49-F238E27FC236}">
                  <a16:creationId xmlns:a16="http://schemas.microsoft.com/office/drawing/2014/main" id="{6A71C872-5220-2A4C-A334-AD31B03754BF}"/>
                </a:ext>
              </a:extLst>
            </p:cNvPr>
            <p:cNvSpPr txBox="1"/>
            <p:nvPr/>
          </p:nvSpPr>
          <p:spPr>
            <a:xfrm>
              <a:off x="3257620" y="5912593"/>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pic>
          <p:nvPicPr>
            <p:cNvPr id="23" name="Picture 22">
              <a:extLst>
                <a:ext uri="{FF2B5EF4-FFF2-40B4-BE49-F238E27FC236}">
                  <a16:creationId xmlns:a16="http://schemas.microsoft.com/office/drawing/2014/main" id="{CC756E75-3371-E546-B715-0BD7F2D500A6}"/>
                </a:ext>
              </a:extLst>
            </p:cNvPr>
            <p:cNvPicPr>
              <a:picLocks noChangeAspect="1"/>
            </p:cNvPicPr>
            <p:nvPr/>
          </p:nvPicPr>
          <p:blipFill>
            <a:blip r:embed="rId2"/>
            <a:stretch>
              <a:fillRect/>
            </a:stretch>
          </p:blipFill>
          <p:spPr>
            <a:xfrm>
              <a:off x="3891592" y="6385260"/>
              <a:ext cx="965200" cy="2463800"/>
            </a:xfrm>
            <a:prstGeom prst="rect">
              <a:avLst/>
            </a:prstGeom>
          </p:spPr>
        </p:pic>
      </p:grpSp>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27</a:t>
            </a:fld>
            <a:endParaRPr/>
          </a:p>
        </p:txBody>
      </p:sp>
      <p:sp>
        <p:nvSpPr>
          <p:cNvPr id="4" name="TextBox 3" descr=" 22">
            <a:extLst>
              <a:ext uri="{FF2B5EF4-FFF2-40B4-BE49-F238E27FC236}">
                <a16:creationId xmlns:a16="http://schemas.microsoft.com/office/drawing/2014/main" id="{0F20F8C0-3295-1D45-9CEF-0D6F580D7CF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Align each file descriptor to a dedicated I/O queue (</a:t>
            </a:r>
            <a:r>
              <a:rPr lang="en-US" sz="4000" b="1">
                <a:latin typeface="Gill Sans MT"/>
              </a:rPr>
              <a:t>FD-queue</a:t>
            </a:r>
            <a:r>
              <a:rPr lang="en-US" sz="4000">
                <a:latin typeface="Gill Sans MT"/>
              </a:rPr>
              <a:t>)</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EEC12E32-6405-B84C-9FAF-A66D9089979E}"/>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chemeClr val="tx1">
                    <a:lumMod val="75000"/>
                    <a:lumOff val="25000"/>
                  </a:schemeClr>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F2D60DD3-0DF6-CB4A-9D39-34FA30F0745D}"/>
              </a:ext>
            </a:extLst>
          </p:cNvPr>
          <p:cNvSpPr txBox="1"/>
          <p:nvPr/>
        </p:nvSpPr>
        <p:spPr>
          <a:xfrm>
            <a:off x="8061158" y="2928557"/>
            <a:ext cx="7347052"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chemeClr val="tx1">
                    <a:lumMod val="75000"/>
                    <a:lumOff val="25000"/>
                  </a:schemeClr>
                </a:solidFill>
                <a:latin typeface="Gill Sans MT"/>
              </a:rPr>
              <a:t>off =8192</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B64A9B3E-D8DA-4849-A7A5-A796A7EE052D}"/>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53317D20-84A7-9F47-B5B6-AA15F6666335}"/>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04D333DE-D01C-5246-8760-49EF44F2ABD9}"/>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E0816E7-9448-A24E-900E-934ACD84E564}"/>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6DE33FA-76A0-4547-A629-6432364E6BB0}"/>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24292395-B6DF-D34C-A724-09AB6FC502BD}"/>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grpSp>
        <p:nvGrpSpPr>
          <p:cNvPr id="17" name="Group 16" descr=" 19">
            <a:extLst>
              <a:ext uri="{FF2B5EF4-FFF2-40B4-BE49-F238E27FC236}">
                <a16:creationId xmlns:a16="http://schemas.microsoft.com/office/drawing/2014/main" id="{03AD2573-341A-014F-9447-1B9C54011BD5}"/>
              </a:ext>
            </a:extLst>
          </p:cNvPr>
          <p:cNvGrpSpPr/>
          <p:nvPr/>
        </p:nvGrpSpPr>
        <p:grpSpPr>
          <a:xfrm>
            <a:off x="1050989" y="5940668"/>
            <a:ext cx="2158987" cy="2931433"/>
            <a:chOff x="950095" y="5917627"/>
            <a:chExt cx="2158987" cy="2931433"/>
          </a:xfrm>
        </p:grpSpPr>
        <p:sp>
          <p:nvSpPr>
            <p:cNvPr id="18" name="TextBox 17">
              <a:extLst>
                <a:ext uri="{FF2B5EF4-FFF2-40B4-BE49-F238E27FC236}">
                  <a16:creationId xmlns:a16="http://schemas.microsoft.com/office/drawing/2014/main" id="{0278CD86-4343-054D-84DC-118DC759FD67}"/>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19" name="Picture 18">
              <a:extLst>
                <a:ext uri="{FF2B5EF4-FFF2-40B4-BE49-F238E27FC236}">
                  <a16:creationId xmlns:a16="http://schemas.microsoft.com/office/drawing/2014/main" id="{40818DA7-3020-B140-9B19-8E76DE89C197}"/>
                </a:ext>
              </a:extLst>
            </p:cNvPr>
            <p:cNvPicPr>
              <a:picLocks noChangeAspect="1"/>
            </p:cNvPicPr>
            <p:nvPr/>
          </p:nvPicPr>
          <p:blipFill>
            <a:blip r:embed="rId2"/>
            <a:stretch>
              <a:fillRect/>
            </a:stretch>
          </p:blipFill>
          <p:spPr>
            <a:xfrm>
              <a:off x="1587151" y="6385260"/>
              <a:ext cx="965200" cy="2463800"/>
            </a:xfrm>
            <a:prstGeom prst="rect">
              <a:avLst/>
            </a:prstGeom>
          </p:spPr>
        </p:pic>
      </p:grpSp>
      <p:grpSp>
        <p:nvGrpSpPr>
          <p:cNvPr id="8" name="Group 7" descr=" 56">
            <a:extLst>
              <a:ext uri="{FF2B5EF4-FFF2-40B4-BE49-F238E27FC236}">
                <a16:creationId xmlns:a16="http://schemas.microsoft.com/office/drawing/2014/main" id="{9C60CD79-CD9D-184C-A39D-C049ADAD9E62}"/>
              </a:ext>
            </a:extLst>
          </p:cNvPr>
          <p:cNvGrpSpPr/>
          <p:nvPr/>
        </p:nvGrpSpPr>
        <p:grpSpPr>
          <a:xfrm>
            <a:off x="727400" y="5912593"/>
            <a:ext cx="9971081" cy="3013670"/>
            <a:chOff x="727400" y="5912593"/>
            <a:chExt cx="9971081" cy="3013670"/>
          </a:xfrm>
        </p:grpSpPr>
        <p:sp>
          <p:nvSpPr>
            <p:cNvPr id="9" name="Rectangle 8">
              <a:extLst>
                <a:ext uri="{FF2B5EF4-FFF2-40B4-BE49-F238E27FC236}">
                  <a16:creationId xmlns:a16="http://schemas.microsoft.com/office/drawing/2014/main" id="{94573CF9-5CB8-164E-8C20-35C5C8FC27E5}"/>
                </a:ext>
              </a:extLst>
            </p:cNvPr>
            <p:cNvSpPr/>
            <p:nvPr/>
          </p:nvSpPr>
          <p:spPr>
            <a:xfrm>
              <a:off x="727400" y="5912593"/>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EE2A3AB-1490-D34F-A255-2A977B80CCC1}"/>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cxnSp>
        <p:nvCxnSpPr>
          <p:cNvPr id="20" name="Straight Arrow Connector 19" descr=" 59">
            <a:extLst>
              <a:ext uri="{FF2B5EF4-FFF2-40B4-BE49-F238E27FC236}">
                <a16:creationId xmlns:a16="http://schemas.microsoft.com/office/drawing/2014/main" id="{10624A73-A5DA-C044-90E1-669C7AC98264}"/>
              </a:ext>
            </a:extLst>
          </p:cNvPr>
          <p:cNvCxnSpPr>
            <a:cxnSpLocks/>
          </p:cNvCxnSpPr>
          <p:nvPr/>
        </p:nvCxnSpPr>
        <p:spPr>
          <a:xfrm>
            <a:off x="8251818" y="3705072"/>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953624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grpSp>
        <p:nvGrpSpPr>
          <p:cNvPr id="21" name="Group 20" descr=" 55">
            <a:extLst>
              <a:ext uri="{FF2B5EF4-FFF2-40B4-BE49-F238E27FC236}">
                <a16:creationId xmlns:a16="http://schemas.microsoft.com/office/drawing/2014/main" id="{E3E69A8D-2DFA-EF40-8B85-880CB73484D8}"/>
              </a:ext>
            </a:extLst>
          </p:cNvPr>
          <p:cNvGrpSpPr/>
          <p:nvPr/>
        </p:nvGrpSpPr>
        <p:grpSpPr>
          <a:xfrm>
            <a:off x="3680194" y="5951194"/>
            <a:ext cx="2158987" cy="2936467"/>
            <a:chOff x="3257620" y="5912593"/>
            <a:chExt cx="2158987" cy="2936467"/>
          </a:xfrm>
        </p:grpSpPr>
        <p:sp>
          <p:nvSpPr>
            <p:cNvPr id="22" name="TextBox 21">
              <a:extLst>
                <a:ext uri="{FF2B5EF4-FFF2-40B4-BE49-F238E27FC236}">
                  <a16:creationId xmlns:a16="http://schemas.microsoft.com/office/drawing/2014/main" id="{6A71C872-5220-2A4C-A334-AD31B03754BF}"/>
                </a:ext>
              </a:extLst>
            </p:cNvPr>
            <p:cNvSpPr txBox="1"/>
            <p:nvPr/>
          </p:nvSpPr>
          <p:spPr>
            <a:xfrm>
              <a:off x="3257620" y="5912593"/>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pic>
          <p:nvPicPr>
            <p:cNvPr id="23" name="Picture 22">
              <a:extLst>
                <a:ext uri="{FF2B5EF4-FFF2-40B4-BE49-F238E27FC236}">
                  <a16:creationId xmlns:a16="http://schemas.microsoft.com/office/drawing/2014/main" id="{CC756E75-3371-E546-B715-0BD7F2D500A6}"/>
                </a:ext>
              </a:extLst>
            </p:cNvPr>
            <p:cNvPicPr>
              <a:picLocks noChangeAspect="1"/>
            </p:cNvPicPr>
            <p:nvPr/>
          </p:nvPicPr>
          <p:blipFill>
            <a:blip r:embed="rId2"/>
            <a:stretch>
              <a:fillRect/>
            </a:stretch>
          </p:blipFill>
          <p:spPr>
            <a:xfrm>
              <a:off x="3891592" y="6385260"/>
              <a:ext cx="965200" cy="2463800"/>
            </a:xfrm>
            <a:prstGeom prst="rect">
              <a:avLst/>
            </a:prstGeom>
          </p:spPr>
        </p:pic>
      </p:grpSp>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28</a:t>
            </a:fld>
            <a:endParaRPr/>
          </a:p>
        </p:txBody>
      </p:sp>
      <p:sp>
        <p:nvSpPr>
          <p:cNvPr id="4" name="TextBox 3" descr=" 22">
            <a:extLst>
              <a:ext uri="{FF2B5EF4-FFF2-40B4-BE49-F238E27FC236}">
                <a16:creationId xmlns:a16="http://schemas.microsoft.com/office/drawing/2014/main" id="{0F20F8C0-3295-1D45-9CEF-0D6F580D7CF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Align each file descriptor to a dedicated I/O queue (</a:t>
            </a:r>
            <a:r>
              <a:rPr lang="en-US" sz="4000" b="1">
                <a:latin typeface="Gill Sans MT"/>
              </a:rPr>
              <a:t>FD-queue</a:t>
            </a:r>
            <a:r>
              <a:rPr lang="en-US" sz="4000">
                <a:latin typeface="Gill Sans MT"/>
              </a:rPr>
              <a:t>)</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EEC12E32-6405-B84C-9FAF-A66D9089979E}"/>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chemeClr val="tx1">
                    <a:lumMod val="75000"/>
                    <a:lumOff val="25000"/>
                  </a:schemeClr>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F2D60DD3-0DF6-CB4A-9D39-34FA30F0745D}"/>
              </a:ext>
            </a:extLst>
          </p:cNvPr>
          <p:cNvSpPr txBox="1"/>
          <p:nvPr/>
        </p:nvSpPr>
        <p:spPr>
          <a:xfrm>
            <a:off x="8061158" y="2928557"/>
            <a:ext cx="7347052"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chemeClr val="tx1">
                    <a:lumMod val="75000"/>
                    <a:lumOff val="25000"/>
                  </a:schemeClr>
                </a:solidFill>
                <a:latin typeface="Gill Sans MT"/>
              </a:rPr>
              <a:t>off =8192</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B64A9B3E-D8DA-4849-A7A5-A796A7EE052D}"/>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53317D20-84A7-9F47-B5B6-AA15F6666335}"/>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04D333DE-D01C-5246-8760-49EF44F2ABD9}"/>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E0816E7-9448-A24E-900E-934ACD84E564}"/>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6DE33FA-76A0-4547-A629-6432364E6BB0}"/>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24292395-B6DF-D34C-A724-09AB6FC502BD}"/>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grpSp>
        <p:nvGrpSpPr>
          <p:cNvPr id="17" name="Group 16" descr=" 19">
            <a:extLst>
              <a:ext uri="{FF2B5EF4-FFF2-40B4-BE49-F238E27FC236}">
                <a16:creationId xmlns:a16="http://schemas.microsoft.com/office/drawing/2014/main" id="{03AD2573-341A-014F-9447-1B9C54011BD5}"/>
              </a:ext>
            </a:extLst>
          </p:cNvPr>
          <p:cNvGrpSpPr/>
          <p:nvPr/>
        </p:nvGrpSpPr>
        <p:grpSpPr>
          <a:xfrm>
            <a:off x="1050989" y="5940668"/>
            <a:ext cx="2158987" cy="2931433"/>
            <a:chOff x="950095" y="5917627"/>
            <a:chExt cx="2158987" cy="2931433"/>
          </a:xfrm>
        </p:grpSpPr>
        <p:sp>
          <p:nvSpPr>
            <p:cNvPr id="18" name="TextBox 17">
              <a:extLst>
                <a:ext uri="{FF2B5EF4-FFF2-40B4-BE49-F238E27FC236}">
                  <a16:creationId xmlns:a16="http://schemas.microsoft.com/office/drawing/2014/main" id="{0278CD86-4343-054D-84DC-118DC759FD67}"/>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19" name="Picture 18">
              <a:extLst>
                <a:ext uri="{FF2B5EF4-FFF2-40B4-BE49-F238E27FC236}">
                  <a16:creationId xmlns:a16="http://schemas.microsoft.com/office/drawing/2014/main" id="{40818DA7-3020-B140-9B19-8E76DE89C197}"/>
                </a:ext>
              </a:extLst>
            </p:cNvPr>
            <p:cNvPicPr>
              <a:picLocks noChangeAspect="1"/>
            </p:cNvPicPr>
            <p:nvPr/>
          </p:nvPicPr>
          <p:blipFill>
            <a:blip r:embed="rId2"/>
            <a:stretch>
              <a:fillRect/>
            </a:stretch>
          </p:blipFill>
          <p:spPr>
            <a:xfrm>
              <a:off x="1587151" y="6385260"/>
              <a:ext cx="965200" cy="2463800"/>
            </a:xfrm>
            <a:prstGeom prst="rect">
              <a:avLst/>
            </a:prstGeom>
          </p:spPr>
        </p:pic>
      </p:grpSp>
      <p:sp>
        <p:nvSpPr>
          <p:cNvPr id="25" name="Rectangle 24" descr=" 49">
            <a:extLst>
              <a:ext uri="{FF2B5EF4-FFF2-40B4-BE49-F238E27FC236}">
                <a16:creationId xmlns:a16="http://schemas.microsoft.com/office/drawing/2014/main" id="{6FFEA5EC-42CA-2548-82ED-E61CED85C343}"/>
              </a:ext>
            </a:extLst>
          </p:cNvPr>
          <p:cNvSpPr/>
          <p:nvPr/>
        </p:nvSpPr>
        <p:spPr>
          <a:xfrm>
            <a:off x="1779467" y="6509322"/>
            <a:ext cx="768096" cy="53035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grpSp>
        <p:nvGrpSpPr>
          <p:cNvPr id="8" name="Group 7" descr=" 56">
            <a:extLst>
              <a:ext uri="{FF2B5EF4-FFF2-40B4-BE49-F238E27FC236}">
                <a16:creationId xmlns:a16="http://schemas.microsoft.com/office/drawing/2014/main" id="{9C60CD79-CD9D-184C-A39D-C049ADAD9E62}"/>
              </a:ext>
            </a:extLst>
          </p:cNvPr>
          <p:cNvGrpSpPr/>
          <p:nvPr/>
        </p:nvGrpSpPr>
        <p:grpSpPr>
          <a:xfrm>
            <a:off x="727400" y="5912593"/>
            <a:ext cx="9971081" cy="3013670"/>
            <a:chOff x="727400" y="5912593"/>
            <a:chExt cx="9971081" cy="3013670"/>
          </a:xfrm>
        </p:grpSpPr>
        <p:sp>
          <p:nvSpPr>
            <p:cNvPr id="9" name="Rectangle 8">
              <a:extLst>
                <a:ext uri="{FF2B5EF4-FFF2-40B4-BE49-F238E27FC236}">
                  <a16:creationId xmlns:a16="http://schemas.microsoft.com/office/drawing/2014/main" id="{94573CF9-5CB8-164E-8C20-35C5C8FC27E5}"/>
                </a:ext>
              </a:extLst>
            </p:cNvPr>
            <p:cNvSpPr/>
            <p:nvPr/>
          </p:nvSpPr>
          <p:spPr>
            <a:xfrm>
              <a:off x="727400" y="5912593"/>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EE2A3AB-1490-D34F-A255-2A977B80CCC1}"/>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cxnSp>
        <p:nvCxnSpPr>
          <p:cNvPr id="24" name="Straight Arrow Connector 23" descr=" 60">
            <a:extLst>
              <a:ext uri="{FF2B5EF4-FFF2-40B4-BE49-F238E27FC236}">
                <a16:creationId xmlns:a16="http://schemas.microsoft.com/office/drawing/2014/main" id="{26A9BBDA-70DF-144E-B400-CE185A94BAEC}"/>
              </a:ext>
            </a:extLst>
          </p:cNvPr>
          <p:cNvCxnSpPr>
            <a:cxnSpLocks/>
          </p:cNvCxnSpPr>
          <p:nvPr/>
        </p:nvCxnSpPr>
        <p:spPr>
          <a:xfrm>
            <a:off x="892263" y="423309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97273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grpSp>
        <p:nvGrpSpPr>
          <p:cNvPr id="21" name="Group 20" descr=" 55">
            <a:extLst>
              <a:ext uri="{FF2B5EF4-FFF2-40B4-BE49-F238E27FC236}">
                <a16:creationId xmlns:a16="http://schemas.microsoft.com/office/drawing/2014/main" id="{E3E69A8D-2DFA-EF40-8B85-880CB73484D8}"/>
              </a:ext>
            </a:extLst>
          </p:cNvPr>
          <p:cNvGrpSpPr/>
          <p:nvPr/>
        </p:nvGrpSpPr>
        <p:grpSpPr>
          <a:xfrm>
            <a:off x="3680194" y="5951194"/>
            <a:ext cx="2158987" cy="2936467"/>
            <a:chOff x="3257620" y="5912593"/>
            <a:chExt cx="2158987" cy="2936467"/>
          </a:xfrm>
        </p:grpSpPr>
        <p:sp>
          <p:nvSpPr>
            <p:cNvPr id="22" name="TextBox 21">
              <a:extLst>
                <a:ext uri="{FF2B5EF4-FFF2-40B4-BE49-F238E27FC236}">
                  <a16:creationId xmlns:a16="http://schemas.microsoft.com/office/drawing/2014/main" id="{6A71C872-5220-2A4C-A334-AD31B03754BF}"/>
                </a:ext>
              </a:extLst>
            </p:cNvPr>
            <p:cNvSpPr txBox="1"/>
            <p:nvPr/>
          </p:nvSpPr>
          <p:spPr>
            <a:xfrm>
              <a:off x="3257620" y="5912593"/>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pic>
          <p:nvPicPr>
            <p:cNvPr id="23" name="Picture 22">
              <a:extLst>
                <a:ext uri="{FF2B5EF4-FFF2-40B4-BE49-F238E27FC236}">
                  <a16:creationId xmlns:a16="http://schemas.microsoft.com/office/drawing/2014/main" id="{CC756E75-3371-E546-B715-0BD7F2D500A6}"/>
                </a:ext>
              </a:extLst>
            </p:cNvPr>
            <p:cNvPicPr>
              <a:picLocks noChangeAspect="1"/>
            </p:cNvPicPr>
            <p:nvPr/>
          </p:nvPicPr>
          <p:blipFill>
            <a:blip r:embed="rId2"/>
            <a:stretch>
              <a:fillRect/>
            </a:stretch>
          </p:blipFill>
          <p:spPr>
            <a:xfrm>
              <a:off x="3891592" y="6385260"/>
              <a:ext cx="965200" cy="2463800"/>
            </a:xfrm>
            <a:prstGeom prst="rect">
              <a:avLst/>
            </a:prstGeom>
          </p:spPr>
        </p:pic>
      </p:grpSp>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29</a:t>
            </a:fld>
            <a:endParaRPr/>
          </a:p>
        </p:txBody>
      </p:sp>
      <p:sp>
        <p:nvSpPr>
          <p:cNvPr id="4" name="TextBox 3" descr=" 22">
            <a:extLst>
              <a:ext uri="{FF2B5EF4-FFF2-40B4-BE49-F238E27FC236}">
                <a16:creationId xmlns:a16="http://schemas.microsoft.com/office/drawing/2014/main" id="{0F20F8C0-3295-1D45-9CEF-0D6F580D7CF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Align each file descriptor to a dedicated I/O queue (</a:t>
            </a:r>
            <a:r>
              <a:rPr lang="en-US" sz="4000" b="1">
                <a:latin typeface="Gill Sans MT"/>
              </a:rPr>
              <a:t>FD-queue</a:t>
            </a:r>
            <a:r>
              <a:rPr lang="en-US" sz="4000">
                <a:latin typeface="Gill Sans MT"/>
              </a:rPr>
              <a:t>)</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EEC12E32-6405-B84C-9FAF-A66D9089979E}"/>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chemeClr val="tx1">
                    <a:lumMod val="75000"/>
                    <a:lumOff val="25000"/>
                  </a:schemeClr>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F2D60DD3-0DF6-CB4A-9D39-34FA30F0745D}"/>
              </a:ext>
            </a:extLst>
          </p:cNvPr>
          <p:cNvSpPr txBox="1"/>
          <p:nvPr/>
        </p:nvSpPr>
        <p:spPr>
          <a:xfrm>
            <a:off x="8061158" y="2928557"/>
            <a:ext cx="7347052"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chemeClr val="tx1">
                    <a:lumMod val="75000"/>
                    <a:lumOff val="25000"/>
                  </a:schemeClr>
                </a:solidFill>
                <a:latin typeface="Gill Sans MT"/>
              </a:rPr>
              <a:t>off =8192</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B64A9B3E-D8DA-4849-A7A5-A796A7EE052D}"/>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53317D20-84A7-9F47-B5B6-AA15F6666335}"/>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04D333DE-D01C-5246-8760-49EF44F2ABD9}"/>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E0816E7-9448-A24E-900E-934ACD84E564}"/>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6DE33FA-76A0-4547-A629-6432364E6BB0}"/>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24292395-B6DF-D34C-A724-09AB6FC502BD}"/>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grpSp>
        <p:nvGrpSpPr>
          <p:cNvPr id="17" name="Group 16" descr=" 19">
            <a:extLst>
              <a:ext uri="{FF2B5EF4-FFF2-40B4-BE49-F238E27FC236}">
                <a16:creationId xmlns:a16="http://schemas.microsoft.com/office/drawing/2014/main" id="{03AD2573-341A-014F-9447-1B9C54011BD5}"/>
              </a:ext>
            </a:extLst>
          </p:cNvPr>
          <p:cNvGrpSpPr/>
          <p:nvPr/>
        </p:nvGrpSpPr>
        <p:grpSpPr>
          <a:xfrm>
            <a:off x="1050989" y="5940668"/>
            <a:ext cx="2158987" cy="2931433"/>
            <a:chOff x="950095" y="5917627"/>
            <a:chExt cx="2158987" cy="2931433"/>
          </a:xfrm>
        </p:grpSpPr>
        <p:sp>
          <p:nvSpPr>
            <p:cNvPr id="18" name="TextBox 17">
              <a:extLst>
                <a:ext uri="{FF2B5EF4-FFF2-40B4-BE49-F238E27FC236}">
                  <a16:creationId xmlns:a16="http://schemas.microsoft.com/office/drawing/2014/main" id="{0278CD86-4343-054D-84DC-118DC759FD67}"/>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19" name="Picture 18">
              <a:extLst>
                <a:ext uri="{FF2B5EF4-FFF2-40B4-BE49-F238E27FC236}">
                  <a16:creationId xmlns:a16="http://schemas.microsoft.com/office/drawing/2014/main" id="{40818DA7-3020-B140-9B19-8E76DE89C197}"/>
                </a:ext>
              </a:extLst>
            </p:cNvPr>
            <p:cNvPicPr>
              <a:picLocks noChangeAspect="1"/>
            </p:cNvPicPr>
            <p:nvPr/>
          </p:nvPicPr>
          <p:blipFill>
            <a:blip r:embed="rId2"/>
            <a:stretch>
              <a:fillRect/>
            </a:stretch>
          </p:blipFill>
          <p:spPr>
            <a:xfrm>
              <a:off x="1587151" y="6385260"/>
              <a:ext cx="965200" cy="2463800"/>
            </a:xfrm>
            <a:prstGeom prst="rect">
              <a:avLst/>
            </a:prstGeom>
          </p:spPr>
        </p:pic>
      </p:grpSp>
      <p:sp>
        <p:nvSpPr>
          <p:cNvPr id="25" name="Rectangle 24" descr=" 49">
            <a:extLst>
              <a:ext uri="{FF2B5EF4-FFF2-40B4-BE49-F238E27FC236}">
                <a16:creationId xmlns:a16="http://schemas.microsoft.com/office/drawing/2014/main" id="{6FFEA5EC-42CA-2548-82ED-E61CED85C343}"/>
              </a:ext>
            </a:extLst>
          </p:cNvPr>
          <p:cNvSpPr/>
          <p:nvPr/>
        </p:nvSpPr>
        <p:spPr>
          <a:xfrm>
            <a:off x="1779467" y="6509322"/>
            <a:ext cx="768096" cy="53035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26" name="Rectangle 25" descr=" 50">
            <a:extLst>
              <a:ext uri="{FF2B5EF4-FFF2-40B4-BE49-F238E27FC236}">
                <a16:creationId xmlns:a16="http://schemas.microsoft.com/office/drawing/2014/main" id="{7174BC86-958D-5344-B96D-22EE482D2CE0}"/>
              </a:ext>
            </a:extLst>
          </p:cNvPr>
          <p:cNvSpPr/>
          <p:nvPr/>
        </p:nvSpPr>
        <p:spPr>
          <a:xfrm>
            <a:off x="4412082" y="6527224"/>
            <a:ext cx="767141" cy="53155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grpSp>
        <p:nvGrpSpPr>
          <p:cNvPr id="8" name="Group 7" descr=" 56">
            <a:extLst>
              <a:ext uri="{FF2B5EF4-FFF2-40B4-BE49-F238E27FC236}">
                <a16:creationId xmlns:a16="http://schemas.microsoft.com/office/drawing/2014/main" id="{9C60CD79-CD9D-184C-A39D-C049ADAD9E62}"/>
              </a:ext>
            </a:extLst>
          </p:cNvPr>
          <p:cNvGrpSpPr/>
          <p:nvPr/>
        </p:nvGrpSpPr>
        <p:grpSpPr>
          <a:xfrm>
            <a:off x="727400" y="5912593"/>
            <a:ext cx="9971081" cy="3013670"/>
            <a:chOff x="727400" y="5912593"/>
            <a:chExt cx="9971081" cy="3013670"/>
          </a:xfrm>
        </p:grpSpPr>
        <p:sp>
          <p:nvSpPr>
            <p:cNvPr id="9" name="Rectangle 8">
              <a:extLst>
                <a:ext uri="{FF2B5EF4-FFF2-40B4-BE49-F238E27FC236}">
                  <a16:creationId xmlns:a16="http://schemas.microsoft.com/office/drawing/2014/main" id="{94573CF9-5CB8-164E-8C20-35C5C8FC27E5}"/>
                </a:ext>
              </a:extLst>
            </p:cNvPr>
            <p:cNvSpPr/>
            <p:nvPr/>
          </p:nvSpPr>
          <p:spPr>
            <a:xfrm>
              <a:off x="727400" y="5912593"/>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EE2A3AB-1490-D34F-A255-2A977B80CCC1}"/>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cxnSp>
        <p:nvCxnSpPr>
          <p:cNvPr id="24" name="Straight Arrow Connector 23" descr=" 61">
            <a:extLst>
              <a:ext uri="{FF2B5EF4-FFF2-40B4-BE49-F238E27FC236}">
                <a16:creationId xmlns:a16="http://schemas.microsoft.com/office/drawing/2014/main" id="{41002173-0776-A443-84AD-E9F773108B79}"/>
              </a:ext>
            </a:extLst>
          </p:cNvPr>
          <p:cNvCxnSpPr>
            <a:cxnSpLocks/>
          </p:cNvCxnSpPr>
          <p:nvPr/>
        </p:nvCxnSpPr>
        <p:spPr>
          <a:xfrm>
            <a:off x="8251818" y="423309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0618301"/>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Our Solution: </a:t>
            </a:r>
            <a:r>
              <a:rPr lang="en-US" sz="6000" b="1" i="0" u="none" strike="noStrike" cap="none" err="1">
                <a:solidFill>
                  <a:srgbClr val="000000"/>
                </a:solidFill>
                <a:latin typeface="Gill Sans MT" panose="020B0502020104020203" pitchFamily="34" charset="0"/>
                <a:ea typeface="Gill Sans"/>
                <a:cs typeface="Gill Sans"/>
                <a:sym typeface="Gill Sans"/>
              </a:rPr>
              <a:t>CrossFS</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8" y="4649764"/>
            <a:ext cx="15303786" cy="1261884"/>
          </a:xfrm>
          <a:prstGeom prst="rect">
            <a:avLst/>
          </a:prstGeom>
          <a:noFill/>
        </p:spPr>
        <p:txBody>
          <a:bodyPr wrap="square" rtlCol="0" anchor="t">
            <a:spAutoFit/>
          </a:bodyPr>
          <a:lstStyle/>
          <a:p>
            <a:pPr marL="571500" indent="-571500">
              <a:buFont typeface="Arial" panose="020B0604020202020204" pitchFamily="34" charset="0"/>
              <a:buChar char="•"/>
            </a:pPr>
            <a:r>
              <a:rPr lang="en-US" sz="4000">
                <a:solidFill>
                  <a:schemeClr val="tx1"/>
                </a:solidFill>
                <a:latin typeface="Gill Sans MT"/>
              </a:rPr>
              <a:t>Applications directly access the firmware file system</a:t>
            </a:r>
          </a:p>
          <a:p>
            <a:r>
              <a:rPr lang="en-US" sz="3600">
                <a:solidFill>
                  <a:schemeClr val="tx1"/>
                </a:solidFill>
                <a:latin typeface="Gill Sans MT"/>
              </a:rPr>
              <a:t>	</a:t>
            </a:r>
            <a:r>
              <a:rPr lang="en-US" sz="3600">
                <a:solidFill>
                  <a:srgbClr val="00B050"/>
                </a:solidFill>
                <a:latin typeface="Gill Sans MT"/>
              </a:rPr>
              <a:t>Avoids system call overheads for data and control plane</a:t>
            </a:r>
          </a:p>
        </p:txBody>
      </p:sp>
      <p:sp>
        <p:nvSpPr>
          <p:cNvPr id="12" name="TextBox 11">
            <a:extLst>
              <a:ext uri="{FF2B5EF4-FFF2-40B4-BE49-F238E27FC236}">
                <a16:creationId xmlns:a16="http://schemas.microsoft.com/office/drawing/2014/main" id="{406D88C1-1BA7-3744-8BAC-19D9CA07F74E}"/>
              </a:ext>
            </a:extLst>
          </p:cNvPr>
          <p:cNvSpPr txBox="1"/>
          <p:nvPr/>
        </p:nvSpPr>
        <p:spPr>
          <a:xfrm>
            <a:off x="727398" y="2584790"/>
            <a:ext cx="13377707" cy="1261884"/>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Disaggregates file system across user-level, OS, and firmware</a:t>
            </a:r>
          </a:p>
          <a:p>
            <a:r>
              <a:rPr lang="en-US" sz="3600">
                <a:solidFill>
                  <a:srgbClr val="00B050"/>
                </a:solidFill>
                <a:latin typeface="Gill Sans MT"/>
              </a:rPr>
              <a:t>	Divides work across host-level and device-level compute</a:t>
            </a:r>
          </a:p>
        </p:txBody>
      </p:sp>
      <p:sp>
        <p:nvSpPr>
          <p:cNvPr id="13" name="TextBox 12">
            <a:extLst>
              <a:ext uri="{FF2B5EF4-FFF2-40B4-BE49-F238E27FC236}">
                <a16:creationId xmlns:a16="http://schemas.microsoft.com/office/drawing/2014/main" id="{4A1009A4-0CD6-C140-B265-A01D078930B2}"/>
              </a:ext>
            </a:extLst>
          </p:cNvPr>
          <p:cNvSpPr txBox="1"/>
          <p:nvPr/>
        </p:nvSpPr>
        <p:spPr>
          <a:xfrm>
            <a:off x="727398" y="8512806"/>
            <a:ext cx="15731802"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Achieves Up to </a:t>
            </a:r>
            <a:r>
              <a:rPr lang="en-US" sz="4000">
                <a:solidFill>
                  <a:srgbClr val="00B050"/>
                </a:solidFill>
                <a:latin typeface="Gill Sans MT"/>
              </a:rPr>
              <a:t>4x higher throughput!</a:t>
            </a:r>
          </a:p>
        </p:txBody>
      </p:sp>
      <p:sp>
        <p:nvSpPr>
          <p:cNvPr id="14" name="TextBox 13">
            <a:extLst>
              <a:ext uri="{FF2B5EF4-FFF2-40B4-BE49-F238E27FC236}">
                <a16:creationId xmlns:a16="http://schemas.microsoft.com/office/drawing/2014/main" id="{4DF8A6A6-8E10-F447-A4D5-B58BB9E2C9B9}"/>
              </a:ext>
            </a:extLst>
          </p:cNvPr>
          <p:cNvSpPr txBox="1"/>
          <p:nvPr/>
        </p:nvSpPr>
        <p:spPr>
          <a:xfrm>
            <a:off x="727398" y="6714738"/>
            <a:ext cx="15731802" cy="1261884"/>
          </a:xfrm>
          <a:prstGeom prst="rect">
            <a:avLst/>
          </a:prstGeom>
          <a:noFill/>
        </p:spPr>
        <p:txBody>
          <a:bodyPr wrap="square" rtlCol="0" anchor="t">
            <a:spAutoFit/>
          </a:bodyPr>
          <a:lstStyle/>
          <a:p>
            <a:pPr marL="571500" indent="-571500">
              <a:buFont typeface="Arial" panose="020B0604020202020204" pitchFamily="34" charset="0"/>
              <a:buChar char="•"/>
            </a:pPr>
            <a:r>
              <a:rPr lang="en-US" sz="4000">
                <a:solidFill>
                  <a:schemeClr val="tx1"/>
                </a:solidFill>
                <a:latin typeface="Gill Sans MT"/>
              </a:rPr>
              <a:t>Designs fine-grained file descriptor-level concurrency</a:t>
            </a:r>
          </a:p>
          <a:p>
            <a:r>
              <a:rPr lang="en-US" sz="3600">
                <a:solidFill>
                  <a:srgbClr val="00B050"/>
                </a:solidFill>
                <a:latin typeface="Gill Sans MT"/>
              </a:rPr>
              <a:t>	Replaces coarse-grained inode-level lock in current file systems</a:t>
            </a:r>
          </a:p>
        </p:txBody>
      </p:sp>
    </p:spTree>
    <p:extLst>
      <p:ext uri="{BB962C8B-B14F-4D97-AF65-F5344CB8AC3E}">
        <p14:creationId xmlns:p14="http://schemas.microsoft.com/office/powerpoint/2010/main" val="1903023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2" grpId="0"/>
      <p:bldP spid="13" grpId="0"/>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grpSp>
        <p:nvGrpSpPr>
          <p:cNvPr id="21" name="Group 20" descr=" 55">
            <a:extLst>
              <a:ext uri="{FF2B5EF4-FFF2-40B4-BE49-F238E27FC236}">
                <a16:creationId xmlns:a16="http://schemas.microsoft.com/office/drawing/2014/main" id="{E3E69A8D-2DFA-EF40-8B85-880CB73484D8}"/>
              </a:ext>
            </a:extLst>
          </p:cNvPr>
          <p:cNvGrpSpPr/>
          <p:nvPr/>
        </p:nvGrpSpPr>
        <p:grpSpPr>
          <a:xfrm>
            <a:off x="3680194" y="5951194"/>
            <a:ext cx="2158987" cy="2936467"/>
            <a:chOff x="3257620" y="5912593"/>
            <a:chExt cx="2158987" cy="2936467"/>
          </a:xfrm>
        </p:grpSpPr>
        <p:sp>
          <p:nvSpPr>
            <p:cNvPr id="22" name="TextBox 21">
              <a:extLst>
                <a:ext uri="{FF2B5EF4-FFF2-40B4-BE49-F238E27FC236}">
                  <a16:creationId xmlns:a16="http://schemas.microsoft.com/office/drawing/2014/main" id="{6A71C872-5220-2A4C-A334-AD31B03754BF}"/>
                </a:ext>
              </a:extLst>
            </p:cNvPr>
            <p:cNvSpPr txBox="1"/>
            <p:nvPr/>
          </p:nvSpPr>
          <p:spPr>
            <a:xfrm>
              <a:off x="3257620" y="5912593"/>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pic>
          <p:nvPicPr>
            <p:cNvPr id="23" name="Picture 22">
              <a:extLst>
                <a:ext uri="{FF2B5EF4-FFF2-40B4-BE49-F238E27FC236}">
                  <a16:creationId xmlns:a16="http://schemas.microsoft.com/office/drawing/2014/main" id="{CC756E75-3371-E546-B715-0BD7F2D500A6}"/>
                </a:ext>
              </a:extLst>
            </p:cNvPr>
            <p:cNvPicPr>
              <a:picLocks noChangeAspect="1"/>
            </p:cNvPicPr>
            <p:nvPr/>
          </p:nvPicPr>
          <p:blipFill>
            <a:blip r:embed="rId2"/>
            <a:stretch>
              <a:fillRect/>
            </a:stretch>
          </p:blipFill>
          <p:spPr>
            <a:xfrm>
              <a:off x="3891592" y="6385260"/>
              <a:ext cx="965200" cy="2463800"/>
            </a:xfrm>
            <a:prstGeom prst="rect">
              <a:avLst/>
            </a:prstGeom>
          </p:spPr>
        </p:pic>
      </p:grpSp>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30</a:t>
            </a:fld>
            <a:endParaRPr/>
          </a:p>
        </p:txBody>
      </p:sp>
      <p:sp>
        <p:nvSpPr>
          <p:cNvPr id="4" name="TextBox 3" descr=" 22">
            <a:extLst>
              <a:ext uri="{FF2B5EF4-FFF2-40B4-BE49-F238E27FC236}">
                <a16:creationId xmlns:a16="http://schemas.microsoft.com/office/drawing/2014/main" id="{0F20F8C0-3295-1D45-9CEF-0D6F580D7CF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Align each file descriptor to a dedicated I/O queue (</a:t>
            </a:r>
            <a:r>
              <a:rPr lang="en-US" sz="4000" b="1">
                <a:latin typeface="Gill Sans MT"/>
              </a:rPr>
              <a:t>FD-queue</a:t>
            </a:r>
            <a:r>
              <a:rPr lang="en-US" sz="4000">
                <a:latin typeface="Gill Sans MT"/>
              </a:rPr>
              <a:t>)</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EEC12E32-6405-B84C-9FAF-A66D9089979E}"/>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chemeClr val="tx1">
                    <a:lumMod val="75000"/>
                    <a:lumOff val="25000"/>
                  </a:schemeClr>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F2D60DD3-0DF6-CB4A-9D39-34FA30F0745D}"/>
              </a:ext>
            </a:extLst>
          </p:cNvPr>
          <p:cNvSpPr txBox="1"/>
          <p:nvPr/>
        </p:nvSpPr>
        <p:spPr>
          <a:xfrm>
            <a:off x="8061158" y="2928557"/>
            <a:ext cx="7347052"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chemeClr val="tx1">
                    <a:lumMod val="75000"/>
                    <a:lumOff val="25000"/>
                  </a:schemeClr>
                </a:solidFill>
                <a:latin typeface="Gill Sans MT"/>
              </a:rPr>
              <a:t>off =8192</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B64A9B3E-D8DA-4849-A7A5-A796A7EE052D}"/>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53317D20-84A7-9F47-B5B6-AA15F6666335}"/>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04D333DE-D01C-5246-8760-49EF44F2ABD9}"/>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E0816E7-9448-A24E-900E-934ACD84E564}"/>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6DE33FA-76A0-4547-A629-6432364E6BB0}"/>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24292395-B6DF-D34C-A724-09AB6FC502BD}"/>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24" name="Rounded Rectangular Callout 23" descr=" 46">
            <a:extLst>
              <a:ext uri="{FF2B5EF4-FFF2-40B4-BE49-F238E27FC236}">
                <a16:creationId xmlns:a16="http://schemas.microsoft.com/office/drawing/2014/main" id="{8B1C16F7-EAD3-7C46-BE45-122F3C155BFA}"/>
              </a:ext>
            </a:extLst>
          </p:cNvPr>
          <p:cNvSpPr/>
          <p:nvPr/>
        </p:nvSpPr>
        <p:spPr>
          <a:xfrm>
            <a:off x="6156547" y="6774498"/>
            <a:ext cx="3131451" cy="984987"/>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accent6">
                    <a:lumMod val="75000"/>
                  </a:schemeClr>
                </a:solidFill>
                <a:latin typeface="Gill Sans MT" panose="020B0502020104020203" pitchFamily="34" charset="77"/>
              </a:rPr>
              <a:t>Concurrent writes on a shared file</a:t>
            </a:r>
          </a:p>
        </p:txBody>
      </p:sp>
      <p:grpSp>
        <p:nvGrpSpPr>
          <p:cNvPr id="17" name="Group 16" descr=" 19">
            <a:extLst>
              <a:ext uri="{FF2B5EF4-FFF2-40B4-BE49-F238E27FC236}">
                <a16:creationId xmlns:a16="http://schemas.microsoft.com/office/drawing/2014/main" id="{03AD2573-341A-014F-9447-1B9C54011BD5}"/>
              </a:ext>
            </a:extLst>
          </p:cNvPr>
          <p:cNvGrpSpPr/>
          <p:nvPr/>
        </p:nvGrpSpPr>
        <p:grpSpPr>
          <a:xfrm>
            <a:off x="1050989" y="5940668"/>
            <a:ext cx="2158987" cy="2931433"/>
            <a:chOff x="950095" y="5917627"/>
            <a:chExt cx="2158987" cy="2931433"/>
          </a:xfrm>
        </p:grpSpPr>
        <p:sp>
          <p:nvSpPr>
            <p:cNvPr id="18" name="TextBox 17">
              <a:extLst>
                <a:ext uri="{FF2B5EF4-FFF2-40B4-BE49-F238E27FC236}">
                  <a16:creationId xmlns:a16="http://schemas.microsoft.com/office/drawing/2014/main" id="{0278CD86-4343-054D-84DC-118DC759FD67}"/>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19" name="Picture 18">
              <a:extLst>
                <a:ext uri="{FF2B5EF4-FFF2-40B4-BE49-F238E27FC236}">
                  <a16:creationId xmlns:a16="http://schemas.microsoft.com/office/drawing/2014/main" id="{40818DA7-3020-B140-9B19-8E76DE89C197}"/>
                </a:ext>
              </a:extLst>
            </p:cNvPr>
            <p:cNvPicPr>
              <a:picLocks noChangeAspect="1"/>
            </p:cNvPicPr>
            <p:nvPr/>
          </p:nvPicPr>
          <p:blipFill>
            <a:blip r:embed="rId2"/>
            <a:stretch>
              <a:fillRect/>
            </a:stretch>
          </p:blipFill>
          <p:spPr>
            <a:xfrm>
              <a:off x="1587151" y="6385260"/>
              <a:ext cx="965200" cy="2463800"/>
            </a:xfrm>
            <a:prstGeom prst="rect">
              <a:avLst/>
            </a:prstGeom>
          </p:spPr>
        </p:pic>
      </p:grpSp>
      <p:sp>
        <p:nvSpPr>
          <p:cNvPr id="25" name="Rectangle 24" descr=" 49">
            <a:extLst>
              <a:ext uri="{FF2B5EF4-FFF2-40B4-BE49-F238E27FC236}">
                <a16:creationId xmlns:a16="http://schemas.microsoft.com/office/drawing/2014/main" id="{6FFEA5EC-42CA-2548-82ED-E61CED85C343}"/>
              </a:ext>
            </a:extLst>
          </p:cNvPr>
          <p:cNvSpPr/>
          <p:nvPr/>
        </p:nvSpPr>
        <p:spPr>
          <a:xfrm>
            <a:off x="1779467" y="6509322"/>
            <a:ext cx="768096" cy="53035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26" name="Rectangle 25" descr=" 50">
            <a:extLst>
              <a:ext uri="{FF2B5EF4-FFF2-40B4-BE49-F238E27FC236}">
                <a16:creationId xmlns:a16="http://schemas.microsoft.com/office/drawing/2014/main" id="{7174BC86-958D-5344-B96D-22EE482D2CE0}"/>
              </a:ext>
            </a:extLst>
          </p:cNvPr>
          <p:cNvSpPr/>
          <p:nvPr/>
        </p:nvSpPr>
        <p:spPr>
          <a:xfrm>
            <a:off x="4412082" y="6527224"/>
            <a:ext cx="767141" cy="53155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grpSp>
        <p:nvGrpSpPr>
          <p:cNvPr id="8" name="Group 7" descr=" 56">
            <a:extLst>
              <a:ext uri="{FF2B5EF4-FFF2-40B4-BE49-F238E27FC236}">
                <a16:creationId xmlns:a16="http://schemas.microsoft.com/office/drawing/2014/main" id="{9C60CD79-CD9D-184C-A39D-C049ADAD9E62}"/>
              </a:ext>
            </a:extLst>
          </p:cNvPr>
          <p:cNvGrpSpPr/>
          <p:nvPr/>
        </p:nvGrpSpPr>
        <p:grpSpPr>
          <a:xfrm>
            <a:off x="727400" y="5912593"/>
            <a:ext cx="9971081" cy="3013670"/>
            <a:chOff x="727400" y="5912593"/>
            <a:chExt cx="9971081" cy="3013670"/>
          </a:xfrm>
        </p:grpSpPr>
        <p:sp>
          <p:nvSpPr>
            <p:cNvPr id="9" name="Rectangle 8">
              <a:extLst>
                <a:ext uri="{FF2B5EF4-FFF2-40B4-BE49-F238E27FC236}">
                  <a16:creationId xmlns:a16="http://schemas.microsoft.com/office/drawing/2014/main" id="{94573CF9-5CB8-164E-8C20-35C5C8FC27E5}"/>
                </a:ext>
              </a:extLst>
            </p:cNvPr>
            <p:cNvSpPr/>
            <p:nvPr/>
          </p:nvSpPr>
          <p:spPr>
            <a:xfrm>
              <a:off x="727400" y="5912593"/>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EE2A3AB-1490-D34F-A255-2A977B80CCC1}"/>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spTree>
    <p:extLst>
      <p:ext uri="{BB962C8B-B14F-4D97-AF65-F5344CB8AC3E}">
        <p14:creationId xmlns:p14="http://schemas.microsoft.com/office/powerpoint/2010/main" val="2785578921"/>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31</a:t>
            </a:fld>
            <a:endParaRPr/>
          </a:p>
        </p:txBody>
      </p:sp>
      <p:sp>
        <p:nvSpPr>
          <p:cNvPr id="4" name="TextBox 3" descr=" 22">
            <a:extLst>
              <a:ext uri="{FF2B5EF4-FFF2-40B4-BE49-F238E27FC236}">
                <a16:creationId xmlns:a16="http://schemas.microsoft.com/office/drawing/2014/main" id="{013A0F04-1B69-924F-B0EC-74A9F0876878}"/>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What about overlapping concurrent writes?</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5C02CBA7-9425-194C-9EE3-C076B99C4B90}"/>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D191E246-B98A-FE40-BBF7-B23B1BC14514}"/>
              </a:ext>
            </a:extLst>
          </p:cNvPr>
          <p:cNvSpPr txBox="1"/>
          <p:nvPr/>
        </p:nvSpPr>
        <p:spPr>
          <a:xfrm>
            <a:off x="8229600" y="2928557"/>
            <a:ext cx="7178610"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86AD0E84-4906-8F45-BDFC-AD1E78D785F2}"/>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97083C99-28C7-F94E-A373-383E28D83AFC}"/>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1B1B2A07-C5FF-024E-8623-8E65F98FCB02}"/>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B191837-5E18-A344-A361-2BB417875191}"/>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329532C-B9C6-4F43-957F-1452B42319B3}"/>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847C244C-837D-CF46-BB6E-6EE367E7B3A3}"/>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grpSp>
        <p:nvGrpSpPr>
          <p:cNvPr id="16" name="Group 15" descr=" 25">
            <a:extLst>
              <a:ext uri="{FF2B5EF4-FFF2-40B4-BE49-F238E27FC236}">
                <a16:creationId xmlns:a16="http://schemas.microsoft.com/office/drawing/2014/main" id="{AB118FE8-5826-CC42-84CB-6F9DE8FE8F18}"/>
              </a:ext>
            </a:extLst>
          </p:cNvPr>
          <p:cNvGrpSpPr/>
          <p:nvPr/>
        </p:nvGrpSpPr>
        <p:grpSpPr>
          <a:xfrm>
            <a:off x="892263" y="5950584"/>
            <a:ext cx="2158987" cy="2931433"/>
            <a:chOff x="950095" y="5917627"/>
            <a:chExt cx="2158987" cy="2931433"/>
          </a:xfrm>
        </p:grpSpPr>
        <p:sp>
          <p:nvSpPr>
            <p:cNvPr id="17" name="TextBox 16">
              <a:extLst>
                <a:ext uri="{FF2B5EF4-FFF2-40B4-BE49-F238E27FC236}">
                  <a16:creationId xmlns:a16="http://schemas.microsoft.com/office/drawing/2014/main" id="{4005F08A-57FD-B048-ABB3-373CF006DF57}"/>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18" name="Picture 17">
              <a:extLst>
                <a:ext uri="{FF2B5EF4-FFF2-40B4-BE49-F238E27FC236}">
                  <a16:creationId xmlns:a16="http://schemas.microsoft.com/office/drawing/2014/main" id="{00F187E7-995A-314D-BAB1-D31FCB3A4C0C}"/>
                </a:ext>
              </a:extLst>
            </p:cNvPr>
            <p:cNvPicPr>
              <a:picLocks noChangeAspect="1"/>
            </p:cNvPicPr>
            <p:nvPr/>
          </p:nvPicPr>
          <p:blipFill>
            <a:blip r:embed="rId2"/>
            <a:stretch>
              <a:fillRect/>
            </a:stretch>
          </p:blipFill>
          <p:spPr>
            <a:xfrm>
              <a:off x="1587151" y="6385260"/>
              <a:ext cx="965200" cy="2463800"/>
            </a:xfrm>
            <a:prstGeom prst="rect">
              <a:avLst/>
            </a:prstGeom>
          </p:spPr>
        </p:pic>
      </p:grpSp>
      <p:grpSp>
        <p:nvGrpSpPr>
          <p:cNvPr id="19" name="Group 18" descr=" 28">
            <a:extLst>
              <a:ext uri="{FF2B5EF4-FFF2-40B4-BE49-F238E27FC236}">
                <a16:creationId xmlns:a16="http://schemas.microsoft.com/office/drawing/2014/main" id="{D807E60D-270C-5E4E-AAB2-803F9F398D4C}"/>
              </a:ext>
            </a:extLst>
          </p:cNvPr>
          <p:cNvGrpSpPr/>
          <p:nvPr/>
        </p:nvGrpSpPr>
        <p:grpSpPr>
          <a:xfrm>
            <a:off x="3394493" y="5951194"/>
            <a:ext cx="2158987" cy="2936467"/>
            <a:chOff x="3257620" y="5912593"/>
            <a:chExt cx="2158987" cy="2936467"/>
          </a:xfrm>
        </p:grpSpPr>
        <p:sp>
          <p:nvSpPr>
            <p:cNvPr id="20" name="TextBox 19">
              <a:extLst>
                <a:ext uri="{FF2B5EF4-FFF2-40B4-BE49-F238E27FC236}">
                  <a16:creationId xmlns:a16="http://schemas.microsoft.com/office/drawing/2014/main" id="{88C01DA4-317B-FE4A-8BDC-BC7EC3201817}"/>
                </a:ext>
              </a:extLst>
            </p:cNvPr>
            <p:cNvSpPr txBox="1"/>
            <p:nvPr/>
          </p:nvSpPr>
          <p:spPr>
            <a:xfrm>
              <a:off x="3257620" y="5912593"/>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pic>
          <p:nvPicPr>
            <p:cNvPr id="21" name="Picture 20">
              <a:extLst>
                <a:ext uri="{FF2B5EF4-FFF2-40B4-BE49-F238E27FC236}">
                  <a16:creationId xmlns:a16="http://schemas.microsoft.com/office/drawing/2014/main" id="{1D8A7F6D-8B28-3B4C-B809-28C5772935FC}"/>
                </a:ext>
              </a:extLst>
            </p:cNvPr>
            <p:cNvPicPr>
              <a:picLocks noChangeAspect="1"/>
            </p:cNvPicPr>
            <p:nvPr/>
          </p:nvPicPr>
          <p:blipFill>
            <a:blip r:embed="rId2"/>
            <a:stretch>
              <a:fillRect/>
            </a:stretch>
          </p:blipFill>
          <p:spPr>
            <a:xfrm>
              <a:off x="3891592" y="6385260"/>
              <a:ext cx="965200" cy="2463800"/>
            </a:xfrm>
            <a:prstGeom prst="rect">
              <a:avLst/>
            </a:prstGeom>
          </p:spPr>
        </p:pic>
      </p:grpSp>
      <p:grpSp>
        <p:nvGrpSpPr>
          <p:cNvPr id="8" name="Group 7" descr=" 3">
            <a:extLst>
              <a:ext uri="{FF2B5EF4-FFF2-40B4-BE49-F238E27FC236}">
                <a16:creationId xmlns:a16="http://schemas.microsoft.com/office/drawing/2014/main" id="{69747C97-126D-404D-A82B-5634039A531C}"/>
              </a:ext>
            </a:extLst>
          </p:cNvPr>
          <p:cNvGrpSpPr/>
          <p:nvPr/>
        </p:nvGrpSpPr>
        <p:grpSpPr>
          <a:xfrm>
            <a:off x="727399" y="5892851"/>
            <a:ext cx="9971082" cy="3013670"/>
            <a:chOff x="727399" y="5892851"/>
            <a:chExt cx="9971082" cy="3013670"/>
          </a:xfrm>
        </p:grpSpPr>
        <p:sp>
          <p:nvSpPr>
            <p:cNvPr id="9" name="Rectangle 8">
              <a:extLst>
                <a:ext uri="{FF2B5EF4-FFF2-40B4-BE49-F238E27FC236}">
                  <a16:creationId xmlns:a16="http://schemas.microsoft.com/office/drawing/2014/main" id="{0D038A24-F606-8749-A8AA-EAC74A242376}"/>
                </a:ext>
              </a:extLst>
            </p:cNvPr>
            <p:cNvSpPr/>
            <p:nvPr/>
          </p:nvSpPr>
          <p:spPr>
            <a:xfrm>
              <a:off x="727399" y="5892851"/>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4F383C0-5A73-AD4B-823A-B8406BE532AA}"/>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spTree>
    <p:extLst>
      <p:ext uri="{BB962C8B-B14F-4D97-AF65-F5344CB8AC3E}">
        <p14:creationId xmlns:p14="http://schemas.microsoft.com/office/powerpoint/2010/main" val="151704943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32</a:t>
            </a:fld>
            <a:endParaRPr/>
          </a:p>
        </p:txBody>
      </p:sp>
      <p:sp>
        <p:nvSpPr>
          <p:cNvPr id="4" name="TextBox 3" descr=" 22">
            <a:extLst>
              <a:ext uri="{FF2B5EF4-FFF2-40B4-BE49-F238E27FC236}">
                <a16:creationId xmlns:a16="http://schemas.microsoft.com/office/drawing/2014/main" id="{013A0F04-1B69-924F-B0EC-74A9F0876878}"/>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What about overlapping concurrent writes?</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5C02CBA7-9425-194C-9EE3-C076B99C4B90}"/>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D191E246-B98A-FE40-BBF7-B23B1BC14514}"/>
              </a:ext>
            </a:extLst>
          </p:cNvPr>
          <p:cNvSpPr txBox="1"/>
          <p:nvPr/>
        </p:nvSpPr>
        <p:spPr>
          <a:xfrm>
            <a:off x="8229600" y="2928557"/>
            <a:ext cx="7178610"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86AD0E84-4906-8F45-BDFC-AD1E78D785F2}"/>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97083C99-28C7-F94E-A373-383E28D83AFC}"/>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1B1B2A07-C5FF-024E-8623-8E65F98FCB02}"/>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B191837-5E18-A344-A361-2BB417875191}"/>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329532C-B9C6-4F43-957F-1452B42319B3}"/>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847C244C-837D-CF46-BB6E-6EE367E7B3A3}"/>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cxnSp>
        <p:nvCxnSpPr>
          <p:cNvPr id="22" name="Straight Arrow Connector 21" descr=" 23">
            <a:extLst>
              <a:ext uri="{FF2B5EF4-FFF2-40B4-BE49-F238E27FC236}">
                <a16:creationId xmlns:a16="http://schemas.microsoft.com/office/drawing/2014/main" id="{81ADBC30-0A60-C245-B580-043ABFE004CE}"/>
              </a:ext>
            </a:extLst>
          </p:cNvPr>
          <p:cNvCxnSpPr>
            <a:cxnSpLocks/>
          </p:cNvCxnSpPr>
          <p:nvPr/>
        </p:nvCxnSpPr>
        <p:spPr>
          <a:xfrm>
            <a:off x="892263" y="423309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3" name="Straight Arrow Connector 22" descr=" 24">
            <a:extLst>
              <a:ext uri="{FF2B5EF4-FFF2-40B4-BE49-F238E27FC236}">
                <a16:creationId xmlns:a16="http://schemas.microsoft.com/office/drawing/2014/main" id="{74DDF8F7-740C-5847-B575-2CB3D40FAD4C}"/>
              </a:ext>
            </a:extLst>
          </p:cNvPr>
          <p:cNvCxnSpPr>
            <a:cxnSpLocks/>
          </p:cNvCxnSpPr>
          <p:nvPr/>
        </p:nvCxnSpPr>
        <p:spPr>
          <a:xfrm>
            <a:off x="8392167" y="4249782"/>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grpSp>
        <p:nvGrpSpPr>
          <p:cNvPr id="16" name="Group 15" descr=" 25">
            <a:extLst>
              <a:ext uri="{FF2B5EF4-FFF2-40B4-BE49-F238E27FC236}">
                <a16:creationId xmlns:a16="http://schemas.microsoft.com/office/drawing/2014/main" id="{AB118FE8-5826-CC42-84CB-6F9DE8FE8F18}"/>
              </a:ext>
            </a:extLst>
          </p:cNvPr>
          <p:cNvGrpSpPr/>
          <p:nvPr/>
        </p:nvGrpSpPr>
        <p:grpSpPr>
          <a:xfrm>
            <a:off x="892263" y="5950584"/>
            <a:ext cx="2158987" cy="2931433"/>
            <a:chOff x="950095" y="5917627"/>
            <a:chExt cx="2158987" cy="2931433"/>
          </a:xfrm>
        </p:grpSpPr>
        <p:sp>
          <p:nvSpPr>
            <p:cNvPr id="17" name="TextBox 16">
              <a:extLst>
                <a:ext uri="{FF2B5EF4-FFF2-40B4-BE49-F238E27FC236}">
                  <a16:creationId xmlns:a16="http://schemas.microsoft.com/office/drawing/2014/main" id="{4005F08A-57FD-B048-ABB3-373CF006DF57}"/>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18" name="Picture 17">
              <a:extLst>
                <a:ext uri="{FF2B5EF4-FFF2-40B4-BE49-F238E27FC236}">
                  <a16:creationId xmlns:a16="http://schemas.microsoft.com/office/drawing/2014/main" id="{00F187E7-995A-314D-BAB1-D31FCB3A4C0C}"/>
                </a:ext>
              </a:extLst>
            </p:cNvPr>
            <p:cNvPicPr>
              <a:picLocks noChangeAspect="1"/>
            </p:cNvPicPr>
            <p:nvPr/>
          </p:nvPicPr>
          <p:blipFill>
            <a:blip r:embed="rId2"/>
            <a:stretch>
              <a:fillRect/>
            </a:stretch>
          </p:blipFill>
          <p:spPr>
            <a:xfrm>
              <a:off x="1587151" y="6385260"/>
              <a:ext cx="965200" cy="2463800"/>
            </a:xfrm>
            <a:prstGeom prst="rect">
              <a:avLst/>
            </a:prstGeom>
          </p:spPr>
        </p:pic>
      </p:grpSp>
      <p:grpSp>
        <p:nvGrpSpPr>
          <p:cNvPr id="19" name="Group 18" descr=" 28">
            <a:extLst>
              <a:ext uri="{FF2B5EF4-FFF2-40B4-BE49-F238E27FC236}">
                <a16:creationId xmlns:a16="http://schemas.microsoft.com/office/drawing/2014/main" id="{D807E60D-270C-5E4E-AAB2-803F9F398D4C}"/>
              </a:ext>
            </a:extLst>
          </p:cNvPr>
          <p:cNvGrpSpPr/>
          <p:nvPr/>
        </p:nvGrpSpPr>
        <p:grpSpPr>
          <a:xfrm>
            <a:off x="3394493" y="5951194"/>
            <a:ext cx="2158987" cy="2936467"/>
            <a:chOff x="3257620" y="5912593"/>
            <a:chExt cx="2158987" cy="2936467"/>
          </a:xfrm>
        </p:grpSpPr>
        <p:sp>
          <p:nvSpPr>
            <p:cNvPr id="20" name="TextBox 19">
              <a:extLst>
                <a:ext uri="{FF2B5EF4-FFF2-40B4-BE49-F238E27FC236}">
                  <a16:creationId xmlns:a16="http://schemas.microsoft.com/office/drawing/2014/main" id="{88C01DA4-317B-FE4A-8BDC-BC7EC3201817}"/>
                </a:ext>
              </a:extLst>
            </p:cNvPr>
            <p:cNvSpPr txBox="1"/>
            <p:nvPr/>
          </p:nvSpPr>
          <p:spPr>
            <a:xfrm>
              <a:off x="3257620" y="5912593"/>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pic>
          <p:nvPicPr>
            <p:cNvPr id="21" name="Picture 20">
              <a:extLst>
                <a:ext uri="{FF2B5EF4-FFF2-40B4-BE49-F238E27FC236}">
                  <a16:creationId xmlns:a16="http://schemas.microsoft.com/office/drawing/2014/main" id="{1D8A7F6D-8B28-3B4C-B809-28C5772935FC}"/>
                </a:ext>
              </a:extLst>
            </p:cNvPr>
            <p:cNvPicPr>
              <a:picLocks noChangeAspect="1"/>
            </p:cNvPicPr>
            <p:nvPr/>
          </p:nvPicPr>
          <p:blipFill>
            <a:blip r:embed="rId2"/>
            <a:stretch>
              <a:fillRect/>
            </a:stretch>
          </p:blipFill>
          <p:spPr>
            <a:xfrm>
              <a:off x="3891592" y="6385260"/>
              <a:ext cx="965200" cy="2463800"/>
            </a:xfrm>
            <a:prstGeom prst="rect">
              <a:avLst/>
            </a:prstGeom>
          </p:spPr>
        </p:pic>
      </p:grpSp>
      <p:grpSp>
        <p:nvGrpSpPr>
          <p:cNvPr id="8" name="Group 7" descr=" 3">
            <a:extLst>
              <a:ext uri="{FF2B5EF4-FFF2-40B4-BE49-F238E27FC236}">
                <a16:creationId xmlns:a16="http://schemas.microsoft.com/office/drawing/2014/main" id="{69747C97-126D-404D-A82B-5634039A531C}"/>
              </a:ext>
            </a:extLst>
          </p:cNvPr>
          <p:cNvGrpSpPr/>
          <p:nvPr/>
        </p:nvGrpSpPr>
        <p:grpSpPr>
          <a:xfrm>
            <a:off x="727399" y="5892851"/>
            <a:ext cx="9971082" cy="3013670"/>
            <a:chOff x="727399" y="5892851"/>
            <a:chExt cx="9971082" cy="3013670"/>
          </a:xfrm>
        </p:grpSpPr>
        <p:sp>
          <p:nvSpPr>
            <p:cNvPr id="9" name="Rectangle 8">
              <a:extLst>
                <a:ext uri="{FF2B5EF4-FFF2-40B4-BE49-F238E27FC236}">
                  <a16:creationId xmlns:a16="http://schemas.microsoft.com/office/drawing/2014/main" id="{0D038A24-F606-8749-A8AA-EAC74A242376}"/>
                </a:ext>
              </a:extLst>
            </p:cNvPr>
            <p:cNvSpPr/>
            <p:nvPr/>
          </p:nvSpPr>
          <p:spPr>
            <a:xfrm>
              <a:off x="727399" y="5892851"/>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4F383C0-5A73-AD4B-823A-B8406BE532AA}"/>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spTree>
    <p:extLst>
      <p:ext uri="{BB962C8B-B14F-4D97-AF65-F5344CB8AC3E}">
        <p14:creationId xmlns:p14="http://schemas.microsoft.com/office/powerpoint/2010/main" val="44667842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33</a:t>
            </a:fld>
            <a:endParaRPr/>
          </a:p>
        </p:txBody>
      </p:sp>
      <p:sp>
        <p:nvSpPr>
          <p:cNvPr id="4" name="TextBox 3" descr=" 22">
            <a:extLst>
              <a:ext uri="{FF2B5EF4-FFF2-40B4-BE49-F238E27FC236}">
                <a16:creationId xmlns:a16="http://schemas.microsoft.com/office/drawing/2014/main" id="{013A0F04-1B69-924F-B0EC-74A9F0876878}"/>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What about overlapping concurrent writes?</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5C02CBA7-9425-194C-9EE3-C076B99C4B90}"/>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D191E246-B98A-FE40-BBF7-B23B1BC14514}"/>
              </a:ext>
            </a:extLst>
          </p:cNvPr>
          <p:cNvSpPr txBox="1"/>
          <p:nvPr/>
        </p:nvSpPr>
        <p:spPr>
          <a:xfrm>
            <a:off x="8229600" y="2928557"/>
            <a:ext cx="7178610"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86AD0E84-4906-8F45-BDFC-AD1E78D785F2}"/>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97083C99-28C7-F94E-A373-383E28D83AFC}"/>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1B1B2A07-C5FF-024E-8623-8E65F98FCB02}"/>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B191837-5E18-A344-A361-2BB417875191}"/>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329532C-B9C6-4F43-957F-1452B42319B3}"/>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847C244C-837D-CF46-BB6E-6EE367E7B3A3}"/>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cxnSp>
        <p:nvCxnSpPr>
          <p:cNvPr id="22" name="Straight Arrow Connector 21" descr=" 23">
            <a:extLst>
              <a:ext uri="{FF2B5EF4-FFF2-40B4-BE49-F238E27FC236}">
                <a16:creationId xmlns:a16="http://schemas.microsoft.com/office/drawing/2014/main" id="{81ADBC30-0A60-C245-B580-043ABFE004CE}"/>
              </a:ext>
            </a:extLst>
          </p:cNvPr>
          <p:cNvCxnSpPr>
            <a:cxnSpLocks/>
          </p:cNvCxnSpPr>
          <p:nvPr/>
        </p:nvCxnSpPr>
        <p:spPr>
          <a:xfrm>
            <a:off x="892263" y="423309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3" name="Straight Arrow Connector 22" descr=" 24">
            <a:extLst>
              <a:ext uri="{FF2B5EF4-FFF2-40B4-BE49-F238E27FC236}">
                <a16:creationId xmlns:a16="http://schemas.microsoft.com/office/drawing/2014/main" id="{74DDF8F7-740C-5847-B575-2CB3D40FAD4C}"/>
              </a:ext>
            </a:extLst>
          </p:cNvPr>
          <p:cNvCxnSpPr>
            <a:cxnSpLocks/>
          </p:cNvCxnSpPr>
          <p:nvPr/>
        </p:nvCxnSpPr>
        <p:spPr>
          <a:xfrm>
            <a:off x="8392167" y="4249782"/>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grpSp>
        <p:nvGrpSpPr>
          <p:cNvPr id="16" name="Group 15" descr=" 25">
            <a:extLst>
              <a:ext uri="{FF2B5EF4-FFF2-40B4-BE49-F238E27FC236}">
                <a16:creationId xmlns:a16="http://schemas.microsoft.com/office/drawing/2014/main" id="{AB118FE8-5826-CC42-84CB-6F9DE8FE8F18}"/>
              </a:ext>
            </a:extLst>
          </p:cNvPr>
          <p:cNvGrpSpPr/>
          <p:nvPr/>
        </p:nvGrpSpPr>
        <p:grpSpPr>
          <a:xfrm>
            <a:off x="892263" y="5950584"/>
            <a:ext cx="2158987" cy="2931433"/>
            <a:chOff x="950095" y="5917627"/>
            <a:chExt cx="2158987" cy="2931433"/>
          </a:xfrm>
        </p:grpSpPr>
        <p:sp>
          <p:nvSpPr>
            <p:cNvPr id="17" name="TextBox 16">
              <a:extLst>
                <a:ext uri="{FF2B5EF4-FFF2-40B4-BE49-F238E27FC236}">
                  <a16:creationId xmlns:a16="http://schemas.microsoft.com/office/drawing/2014/main" id="{4005F08A-57FD-B048-ABB3-373CF006DF57}"/>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18" name="Picture 17">
              <a:extLst>
                <a:ext uri="{FF2B5EF4-FFF2-40B4-BE49-F238E27FC236}">
                  <a16:creationId xmlns:a16="http://schemas.microsoft.com/office/drawing/2014/main" id="{00F187E7-995A-314D-BAB1-D31FCB3A4C0C}"/>
                </a:ext>
              </a:extLst>
            </p:cNvPr>
            <p:cNvPicPr>
              <a:picLocks noChangeAspect="1"/>
            </p:cNvPicPr>
            <p:nvPr/>
          </p:nvPicPr>
          <p:blipFill>
            <a:blip r:embed="rId2"/>
            <a:stretch>
              <a:fillRect/>
            </a:stretch>
          </p:blipFill>
          <p:spPr>
            <a:xfrm>
              <a:off x="1587151" y="6385260"/>
              <a:ext cx="965200" cy="2463800"/>
            </a:xfrm>
            <a:prstGeom prst="rect">
              <a:avLst/>
            </a:prstGeom>
          </p:spPr>
        </p:pic>
      </p:grpSp>
      <p:grpSp>
        <p:nvGrpSpPr>
          <p:cNvPr id="19" name="Group 18" descr=" 28">
            <a:extLst>
              <a:ext uri="{FF2B5EF4-FFF2-40B4-BE49-F238E27FC236}">
                <a16:creationId xmlns:a16="http://schemas.microsoft.com/office/drawing/2014/main" id="{D807E60D-270C-5E4E-AAB2-803F9F398D4C}"/>
              </a:ext>
            </a:extLst>
          </p:cNvPr>
          <p:cNvGrpSpPr/>
          <p:nvPr/>
        </p:nvGrpSpPr>
        <p:grpSpPr>
          <a:xfrm>
            <a:off x="3394493" y="5951194"/>
            <a:ext cx="2158987" cy="2936467"/>
            <a:chOff x="3257620" y="5912593"/>
            <a:chExt cx="2158987" cy="2936467"/>
          </a:xfrm>
        </p:grpSpPr>
        <p:sp>
          <p:nvSpPr>
            <p:cNvPr id="20" name="TextBox 19">
              <a:extLst>
                <a:ext uri="{FF2B5EF4-FFF2-40B4-BE49-F238E27FC236}">
                  <a16:creationId xmlns:a16="http://schemas.microsoft.com/office/drawing/2014/main" id="{88C01DA4-317B-FE4A-8BDC-BC7EC3201817}"/>
                </a:ext>
              </a:extLst>
            </p:cNvPr>
            <p:cNvSpPr txBox="1"/>
            <p:nvPr/>
          </p:nvSpPr>
          <p:spPr>
            <a:xfrm>
              <a:off x="3257620" y="5912593"/>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pic>
          <p:nvPicPr>
            <p:cNvPr id="21" name="Picture 20">
              <a:extLst>
                <a:ext uri="{FF2B5EF4-FFF2-40B4-BE49-F238E27FC236}">
                  <a16:creationId xmlns:a16="http://schemas.microsoft.com/office/drawing/2014/main" id="{1D8A7F6D-8B28-3B4C-B809-28C5772935FC}"/>
                </a:ext>
              </a:extLst>
            </p:cNvPr>
            <p:cNvPicPr>
              <a:picLocks noChangeAspect="1"/>
            </p:cNvPicPr>
            <p:nvPr/>
          </p:nvPicPr>
          <p:blipFill>
            <a:blip r:embed="rId2"/>
            <a:stretch>
              <a:fillRect/>
            </a:stretch>
          </p:blipFill>
          <p:spPr>
            <a:xfrm>
              <a:off x="3891592" y="6385260"/>
              <a:ext cx="965200" cy="2463800"/>
            </a:xfrm>
            <a:prstGeom prst="rect">
              <a:avLst/>
            </a:prstGeom>
          </p:spPr>
        </p:pic>
      </p:grpSp>
      <p:grpSp>
        <p:nvGrpSpPr>
          <p:cNvPr id="8" name="Group 7" descr=" 3">
            <a:extLst>
              <a:ext uri="{FF2B5EF4-FFF2-40B4-BE49-F238E27FC236}">
                <a16:creationId xmlns:a16="http://schemas.microsoft.com/office/drawing/2014/main" id="{69747C97-126D-404D-A82B-5634039A531C}"/>
              </a:ext>
            </a:extLst>
          </p:cNvPr>
          <p:cNvGrpSpPr/>
          <p:nvPr/>
        </p:nvGrpSpPr>
        <p:grpSpPr>
          <a:xfrm>
            <a:off x="727399" y="5892851"/>
            <a:ext cx="9971082" cy="3013670"/>
            <a:chOff x="727399" y="5892851"/>
            <a:chExt cx="9971082" cy="3013670"/>
          </a:xfrm>
        </p:grpSpPr>
        <p:sp>
          <p:nvSpPr>
            <p:cNvPr id="9" name="Rectangle 8">
              <a:extLst>
                <a:ext uri="{FF2B5EF4-FFF2-40B4-BE49-F238E27FC236}">
                  <a16:creationId xmlns:a16="http://schemas.microsoft.com/office/drawing/2014/main" id="{0D038A24-F606-8749-A8AA-EAC74A242376}"/>
                </a:ext>
              </a:extLst>
            </p:cNvPr>
            <p:cNvSpPr/>
            <p:nvPr/>
          </p:nvSpPr>
          <p:spPr>
            <a:xfrm>
              <a:off x="727399" y="5892851"/>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4F383C0-5A73-AD4B-823A-B8406BE532AA}"/>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sp>
        <p:nvSpPr>
          <p:cNvPr id="24" name="Rectangle 23" descr=" 39">
            <a:extLst>
              <a:ext uri="{FF2B5EF4-FFF2-40B4-BE49-F238E27FC236}">
                <a16:creationId xmlns:a16="http://schemas.microsoft.com/office/drawing/2014/main" id="{972DF184-7E32-DE4B-B4F6-DD6437F104C1}"/>
              </a:ext>
            </a:extLst>
          </p:cNvPr>
          <p:cNvSpPr/>
          <p:nvPr/>
        </p:nvSpPr>
        <p:spPr>
          <a:xfrm>
            <a:off x="1617650" y="6525038"/>
            <a:ext cx="788537" cy="531454"/>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25" name="Rectangle 24" descr=" 48">
            <a:extLst>
              <a:ext uri="{FF2B5EF4-FFF2-40B4-BE49-F238E27FC236}">
                <a16:creationId xmlns:a16="http://schemas.microsoft.com/office/drawing/2014/main" id="{E00F92B2-DD67-D449-A85C-167E8E704ECD}"/>
              </a:ext>
            </a:extLst>
          </p:cNvPr>
          <p:cNvSpPr/>
          <p:nvPr/>
        </p:nvSpPr>
        <p:spPr>
          <a:xfrm>
            <a:off x="4127017" y="6529155"/>
            <a:ext cx="768096" cy="523220"/>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Tree>
    <p:extLst>
      <p:ext uri="{BB962C8B-B14F-4D97-AF65-F5344CB8AC3E}">
        <p14:creationId xmlns:p14="http://schemas.microsoft.com/office/powerpoint/2010/main" val="257222081"/>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34</a:t>
            </a:fld>
            <a:endParaRPr/>
          </a:p>
        </p:txBody>
      </p:sp>
      <p:sp>
        <p:nvSpPr>
          <p:cNvPr id="4" name="TextBox 3" descr=" 22">
            <a:extLst>
              <a:ext uri="{FF2B5EF4-FFF2-40B4-BE49-F238E27FC236}">
                <a16:creationId xmlns:a16="http://schemas.microsoft.com/office/drawing/2014/main" id="{013A0F04-1B69-924F-B0EC-74A9F0876878}"/>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What about overlapping concurrent writes?</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5C02CBA7-9425-194C-9EE3-C076B99C4B90}"/>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sp>
        <p:nvSpPr>
          <p:cNvPr id="6" name="TextBox 5" descr=" 10">
            <a:extLst>
              <a:ext uri="{FF2B5EF4-FFF2-40B4-BE49-F238E27FC236}">
                <a16:creationId xmlns:a16="http://schemas.microsoft.com/office/drawing/2014/main" id="{D191E246-B98A-FE40-BBF7-B23B1BC14514}"/>
              </a:ext>
            </a:extLst>
          </p:cNvPr>
          <p:cNvSpPr txBox="1"/>
          <p:nvPr/>
        </p:nvSpPr>
        <p:spPr>
          <a:xfrm>
            <a:off x="8229600" y="2928557"/>
            <a:ext cx="7178610"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sp>
        <p:nvSpPr>
          <p:cNvPr id="7" name="Rectangle 6" descr=" 33">
            <a:extLst>
              <a:ext uri="{FF2B5EF4-FFF2-40B4-BE49-F238E27FC236}">
                <a16:creationId xmlns:a16="http://schemas.microsoft.com/office/drawing/2014/main" id="{86AD0E84-4906-8F45-BDFC-AD1E78D785F2}"/>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5" name="Rectangle 14" descr=" 40">
            <a:extLst>
              <a:ext uri="{FF2B5EF4-FFF2-40B4-BE49-F238E27FC236}">
                <a16:creationId xmlns:a16="http://schemas.microsoft.com/office/drawing/2014/main" id="{97083C99-28C7-F94E-A373-383E28D83AFC}"/>
              </a:ext>
            </a:extLst>
          </p:cNvPr>
          <p:cNvSpPr/>
          <p:nvPr/>
        </p:nvSpPr>
        <p:spPr>
          <a:xfrm>
            <a:off x="727401" y="9262262"/>
            <a:ext cx="14680809"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no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1" name="Group 10" descr=" 15">
            <a:extLst>
              <a:ext uri="{FF2B5EF4-FFF2-40B4-BE49-F238E27FC236}">
                <a16:creationId xmlns:a16="http://schemas.microsoft.com/office/drawing/2014/main" id="{1B1B2A07-C5FF-024E-8623-8E65F98FCB02}"/>
              </a:ext>
            </a:extLst>
          </p:cNvPr>
          <p:cNvGrpSpPr/>
          <p:nvPr/>
        </p:nvGrpSpPr>
        <p:grpSpPr>
          <a:xfrm>
            <a:off x="11369040" y="5912593"/>
            <a:ext cx="4039171" cy="3013670"/>
            <a:chOff x="11369040" y="6112042"/>
            <a:chExt cx="4039171" cy="3013670"/>
          </a:xfrm>
        </p:grpSpPr>
        <p:sp>
          <p:nvSpPr>
            <p:cNvPr id="12" name="Rectangle 11">
              <a:extLst>
                <a:ext uri="{FF2B5EF4-FFF2-40B4-BE49-F238E27FC236}">
                  <a16:creationId xmlns:a16="http://schemas.microsoft.com/office/drawing/2014/main" id="{4B191837-5E18-A344-A361-2BB417875191}"/>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329532C-B9C6-4F43-957F-1452B42319B3}"/>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4" name="TextBox 13">
              <a:extLst>
                <a:ext uri="{FF2B5EF4-FFF2-40B4-BE49-F238E27FC236}">
                  <a16:creationId xmlns:a16="http://schemas.microsoft.com/office/drawing/2014/main" id="{847C244C-837D-CF46-BB6E-6EE367E7B3A3}"/>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26" name="Rounded Rectangular Callout 25" descr=" 46">
            <a:extLst>
              <a:ext uri="{FF2B5EF4-FFF2-40B4-BE49-F238E27FC236}">
                <a16:creationId xmlns:a16="http://schemas.microsoft.com/office/drawing/2014/main" id="{2A925DFE-31B0-A043-9105-88FBA9B497F9}"/>
              </a:ext>
            </a:extLst>
          </p:cNvPr>
          <p:cNvSpPr/>
          <p:nvPr/>
        </p:nvSpPr>
        <p:spPr>
          <a:xfrm>
            <a:off x="5712939" y="6885665"/>
            <a:ext cx="3250990" cy="1028041"/>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rgbClr val="FF0000"/>
                </a:solidFill>
                <a:latin typeface="Gill Sans MT" panose="020B0502020104020203" pitchFamily="34" charset="77"/>
              </a:rPr>
              <a:t>Which request to dispatch first?</a:t>
            </a:r>
          </a:p>
        </p:txBody>
      </p:sp>
      <p:cxnSp>
        <p:nvCxnSpPr>
          <p:cNvPr id="22" name="Straight Arrow Connector 21" descr=" 23">
            <a:extLst>
              <a:ext uri="{FF2B5EF4-FFF2-40B4-BE49-F238E27FC236}">
                <a16:creationId xmlns:a16="http://schemas.microsoft.com/office/drawing/2014/main" id="{81ADBC30-0A60-C245-B580-043ABFE004CE}"/>
              </a:ext>
            </a:extLst>
          </p:cNvPr>
          <p:cNvCxnSpPr>
            <a:cxnSpLocks/>
          </p:cNvCxnSpPr>
          <p:nvPr/>
        </p:nvCxnSpPr>
        <p:spPr>
          <a:xfrm>
            <a:off x="892263" y="423309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3" name="Straight Arrow Connector 22" descr=" 24">
            <a:extLst>
              <a:ext uri="{FF2B5EF4-FFF2-40B4-BE49-F238E27FC236}">
                <a16:creationId xmlns:a16="http://schemas.microsoft.com/office/drawing/2014/main" id="{74DDF8F7-740C-5847-B575-2CB3D40FAD4C}"/>
              </a:ext>
            </a:extLst>
          </p:cNvPr>
          <p:cNvCxnSpPr>
            <a:cxnSpLocks/>
          </p:cNvCxnSpPr>
          <p:nvPr/>
        </p:nvCxnSpPr>
        <p:spPr>
          <a:xfrm>
            <a:off x="8392167" y="4249782"/>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grpSp>
        <p:nvGrpSpPr>
          <p:cNvPr id="16" name="Group 15" descr=" 25">
            <a:extLst>
              <a:ext uri="{FF2B5EF4-FFF2-40B4-BE49-F238E27FC236}">
                <a16:creationId xmlns:a16="http://schemas.microsoft.com/office/drawing/2014/main" id="{AB118FE8-5826-CC42-84CB-6F9DE8FE8F18}"/>
              </a:ext>
            </a:extLst>
          </p:cNvPr>
          <p:cNvGrpSpPr/>
          <p:nvPr/>
        </p:nvGrpSpPr>
        <p:grpSpPr>
          <a:xfrm>
            <a:off x="892263" y="5950584"/>
            <a:ext cx="2158987" cy="2931433"/>
            <a:chOff x="950095" y="5917627"/>
            <a:chExt cx="2158987" cy="2931433"/>
          </a:xfrm>
        </p:grpSpPr>
        <p:sp>
          <p:nvSpPr>
            <p:cNvPr id="17" name="TextBox 16">
              <a:extLst>
                <a:ext uri="{FF2B5EF4-FFF2-40B4-BE49-F238E27FC236}">
                  <a16:creationId xmlns:a16="http://schemas.microsoft.com/office/drawing/2014/main" id="{4005F08A-57FD-B048-ABB3-373CF006DF57}"/>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18" name="Picture 17">
              <a:extLst>
                <a:ext uri="{FF2B5EF4-FFF2-40B4-BE49-F238E27FC236}">
                  <a16:creationId xmlns:a16="http://schemas.microsoft.com/office/drawing/2014/main" id="{00F187E7-995A-314D-BAB1-D31FCB3A4C0C}"/>
                </a:ext>
              </a:extLst>
            </p:cNvPr>
            <p:cNvPicPr>
              <a:picLocks noChangeAspect="1"/>
            </p:cNvPicPr>
            <p:nvPr/>
          </p:nvPicPr>
          <p:blipFill>
            <a:blip r:embed="rId2"/>
            <a:stretch>
              <a:fillRect/>
            </a:stretch>
          </p:blipFill>
          <p:spPr>
            <a:xfrm>
              <a:off x="1587151" y="6385260"/>
              <a:ext cx="965200" cy="2463800"/>
            </a:xfrm>
            <a:prstGeom prst="rect">
              <a:avLst/>
            </a:prstGeom>
          </p:spPr>
        </p:pic>
      </p:grpSp>
      <p:grpSp>
        <p:nvGrpSpPr>
          <p:cNvPr id="19" name="Group 18" descr=" 28">
            <a:extLst>
              <a:ext uri="{FF2B5EF4-FFF2-40B4-BE49-F238E27FC236}">
                <a16:creationId xmlns:a16="http://schemas.microsoft.com/office/drawing/2014/main" id="{D807E60D-270C-5E4E-AAB2-803F9F398D4C}"/>
              </a:ext>
            </a:extLst>
          </p:cNvPr>
          <p:cNvGrpSpPr/>
          <p:nvPr/>
        </p:nvGrpSpPr>
        <p:grpSpPr>
          <a:xfrm>
            <a:off x="3394493" y="5951194"/>
            <a:ext cx="2158987" cy="2936467"/>
            <a:chOff x="3257620" y="5912593"/>
            <a:chExt cx="2158987" cy="2936467"/>
          </a:xfrm>
        </p:grpSpPr>
        <p:sp>
          <p:nvSpPr>
            <p:cNvPr id="20" name="TextBox 19">
              <a:extLst>
                <a:ext uri="{FF2B5EF4-FFF2-40B4-BE49-F238E27FC236}">
                  <a16:creationId xmlns:a16="http://schemas.microsoft.com/office/drawing/2014/main" id="{88C01DA4-317B-FE4A-8BDC-BC7EC3201817}"/>
                </a:ext>
              </a:extLst>
            </p:cNvPr>
            <p:cNvSpPr txBox="1"/>
            <p:nvPr/>
          </p:nvSpPr>
          <p:spPr>
            <a:xfrm>
              <a:off x="3257620" y="5912593"/>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pic>
          <p:nvPicPr>
            <p:cNvPr id="21" name="Picture 20">
              <a:extLst>
                <a:ext uri="{FF2B5EF4-FFF2-40B4-BE49-F238E27FC236}">
                  <a16:creationId xmlns:a16="http://schemas.microsoft.com/office/drawing/2014/main" id="{1D8A7F6D-8B28-3B4C-B809-28C5772935FC}"/>
                </a:ext>
              </a:extLst>
            </p:cNvPr>
            <p:cNvPicPr>
              <a:picLocks noChangeAspect="1"/>
            </p:cNvPicPr>
            <p:nvPr/>
          </p:nvPicPr>
          <p:blipFill>
            <a:blip r:embed="rId2"/>
            <a:stretch>
              <a:fillRect/>
            </a:stretch>
          </p:blipFill>
          <p:spPr>
            <a:xfrm>
              <a:off x="3891592" y="6385260"/>
              <a:ext cx="965200" cy="2463800"/>
            </a:xfrm>
            <a:prstGeom prst="rect">
              <a:avLst/>
            </a:prstGeom>
          </p:spPr>
        </p:pic>
      </p:grpSp>
      <p:grpSp>
        <p:nvGrpSpPr>
          <p:cNvPr id="8" name="Group 7" descr=" 3">
            <a:extLst>
              <a:ext uri="{FF2B5EF4-FFF2-40B4-BE49-F238E27FC236}">
                <a16:creationId xmlns:a16="http://schemas.microsoft.com/office/drawing/2014/main" id="{69747C97-126D-404D-A82B-5634039A531C}"/>
              </a:ext>
            </a:extLst>
          </p:cNvPr>
          <p:cNvGrpSpPr/>
          <p:nvPr/>
        </p:nvGrpSpPr>
        <p:grpSpPr>
          <a:xfrm>
            <a:off x="727399" y="5892851"/>
            <a:ext cx="9971082" cy="3013670"/>
            <a:chOff x="727399" y="5892851"/>
            <a:chExt cx="9971082" cy="3013670"/>
          </a:xfrm>
        </p:grpSpPr>
        <p:sp>
          <p:nvSpPr>
            <p:cNvPr id="9" name="Rectangle 8">
              <a:extLst>
                <a:ext uri="{FF2B5EF4-FFF2-40B4-BE49-F238E27FC236}">
                  <a16:creationId xmlns:a16="http://schemas.microsoft.com/office/drawing/2014/main" id="{0D038A24-F606-8749-A8AA-EAC74A242376}"/>
                </a:ext>
              </a:extLst>
            </p:cNvPr>
            <p:cNvSpPr/>
            <p:nvPr/>
          </p:nvSpPr>
          <p:spPr>
            <a:xfrm>
              <a:off x="727399" y="5892851"/>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4F383C0-5A73-AD4B-823A-B8406BE532AA}"/>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sp>
        <p:nvSpPr>
          <p:cNvPr id="24" name="Rectangle 23" descr=" 39">
            <a:extLst>
              <a:ext uri="{FF2B5EF4-FFF2-40B4-BE49-F238E27FC236}">
                <a16:creationId xmlns:a16="http://schemas.microsoft.com/office/drawing/2014/main" id="{972DF184-7E32-DE4B-B4F6-DD6437F104C1}"/>
              </a:ext>
            </a:extLst>
          </p:cNvPr>
          <p:cNvSpPr/>
          <p:nvPr/>
        </p:nvSpPr>
        <p:spPr>
          <a:xfrm>
            <a:off x="1617650" y="6525038"/>
            <a:ext cx="788537" cy="531454"/>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25" name="Rectangle 24" descr=" 48">
            <a:extLst>
              <a:ext uri="{FF2B5EF4-FFF2-40B4-BE49-F238E27FC236}">
                <a16:creationId xmlns:a16="http://schemas.microsoft.com/office/drawing/2014/main" id="{E00F92B2-DD67-D449-A85C-167E8E704ECD}"/>
              </a:ext>
            </a:extLst>
          </p:cNvPr>
          <p:cNvSpPr/>
          <p:nvPr/>
        </p:nvSpPr>
        <p:spPr>
          <a:xfrm>
            <a:off x="4127017" y="6529155"/>
            <a:ext cx="768096" cy="523220"/>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Tree>
    <p:extLst>
      <p:ext uri="{BB962C8B-B14F-4D97-AF65-F5344CB8AC3E}">
        <p14:creationId xmlns:p14="http://schemas.microsoft.com/office/powerpoint/2010/main" val="75188134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35</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9" y="1984169"/>
            <a:ext cx="14680812" cy="707886"/>
          </a:xfrm>
          <a:prstGeom prst="rect">
            <a:avLst/>
          </a:prstGeom>
          <a:noFill/>
        </p:spPr>
        <p:txBody>
          <a:bodyPr wrap="square" rtlCol="0" anchor="t">
            <a:spAutoFit/>
          </a:bodyPr>
          <a:lstStyle/>
          <a:p>
            <a:r>
              <a:rPr lang="en-US" sz="4000">
                <a:latin typeface="Gill Sans MT"/>
              </a:rPr>
              <a:t>Resolving overlapping writes – </a:t>
            </a:r>
            <a:r>
              <a:rPr lang="en-US" sz="4000">
                <a:solidFill>
                  <a:schemeClr val="accent6">
                    <a:lumMod val="75000"/>
                  </a:schemeClr>
                </a:solidFill>
                <a:latin typeface="Gill Sans MT"/>
              </a:rPr>
              <a:t>Interval tree data structure</a:t>
            </a:r>
            <a:endParaRPr lang="en-US" sz="3600">
              <a:solidFill>
                <a:schemeClr val="accent6">
                  <a:lumMod val="75000"/>
                </a:schemeClr>
              </a:solidFill>
              <a:latin typeface="Gill Sans MT"/>
            </a:endParaRPr>
          </a:p>
        </p:txBody>
      </p:sp>
      <p:sp>
        <p:nvSpPr>
          <p:cNvPr id="4" name="Rounded Rectangle 3">
            <a:extLst>
              <a:ext uri="{FF2B5EF4-FFF2-40B4-BE49-F238E27FC236}">
                <a16:creationId xmlns:a16="http://schemas.microsoft.com/office/drawing/2014/main" id="{2D0FA1CB-989D-3041-8DE6-06EFAAD72DA4}"/>
              </a:ext>
            </a:extLst>
          </p:cNvPr>
          <p:cNvSpPr/>
          <p:nvPr/>
        </p:nvSpPr>
        <p:spPr>
          <a:xfrm>
            <a:off x="6588980" y="4328586"/>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[15, 20]</a:t>
            </a:r>
          </a:p>
          <a:p>
            <a:pPr algn="ctr"/>
            <a:r>
              <a:rPr lang="en-US" sz="3200">
                <a:solidFill>
                  <a:schemeClr val="accent1">
                    <a:lumMod val="75000"/>
                  </a:schemeClr>
                </a:solidFill>
                <a:latin typeface="Gill Sans MT" panose="020B0502020104020203" pitchFamily="34" charset="77"/>
              </a:rPr>
              <a:t>40</a:t>
            </a:r>
          </a:p>
        </p:txBody>
      </p:sp>
      <p:sp>
        <p:nvSpPr>
          <p:cNvPr id="76" name="Rounded Rectangle 75">
            <a:extLst>
              <a:ext uri="{FF2B5EF4-FFF2-40B4-BE49-F238E27FC236}">
                <a16:creationId xmlns:a16="http://schemas.microsoft.com/office/drawing/2014/main" id="{EC81DD9B-CC33-FF41-B876-055A02675655}"/>
              </a:ext>
            </a:extLst>
          </p:cNvPr>
          <p:cNvSpPr/>
          <p:nvPr/>
        </p:nvSpPr>
        <p:spPr>
          <a:xfrm>
            <a:off x="4328380" y="6130278"/>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[10, 30]</a:t>
            </a:r>
          </a:p>
          <a:p>
            <a:pPr algn="ctr"/>
            <a:r>
              <a:rPr lang="en-US" sz="3200">
                <a:solidFill>
                  <a:schemeClr val="accent1">
                    <a:lumMod val="75000"/>
                  </a:schemeClr>
                </a:solidFill>
                <a:latin typeface="Gill Sans MT" panose="020B0502020104020203" pitchFamily="34" charset="77"/>
              </a:rPr>
              <a:t>30</a:t>
            </a:r>
          </a:p>
        </p:txBody>
      </p:sp>
      <p:sp>
        <p:nvSpPr>
          <p:cNvPr id="77" name="Rounded Rectangle 76">
            <a:extLst>
              <a:ext uri="{FF2B5EF4-FFF2-40B4-BE49-F238E27FC236}">
                <a16:creationId xmlns:a16="http://schemas.microsoft.com/office/drawing/2014/main" id="{A4F451DE-A497-4C46-8A8C-32969D93C2BC}"/>
              </a:ext>
            </a:extLst>
          </p:cNvPr>
          <p:cNvSpPr/>
          <p:nvPr/>
        </p:nvSpPr>
        <p:spPr>
          <a:xfrm>
            <a:off x="8770008" y="6130278"/>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[17, 19]</a:t>
            </a:r>
          </a:p>
          <a:p>
            <a:pPr algn="ctr"/>
            <a:r>
              <a:rPr lang="en-US" sz="3200">
                <a:solidFill>
                  <a:schemeClr val="accent1">
                    <a:lumMod val="75000"/>
                  </a:schemeClr>
                </a:solidFill>
                <a:latin typeface="Gill Sans MT" panose="020B0502020104020203" pitchFamily="34" charset="77"/>
              </a:rPr>
              <a:t>40</a:t>
            </a:r>
          </a:p>
        </p:txBody>
      </p:sp>
      <p:sp>
        <p:nvSpPr>
          <p:cNvPr id="78" name="Rounded Rectangle 77">
            <a:extLst>
              <a:ext uri="{FF2B5EF4-FFF2-40B4-BE49-F238E27FC236}">
                <a16:creationId xmlns:a16="http://schemas.microsoft.com/office/drawing/2014/main" id="{5F0A8103-41A5-0A45-A5F8-0AEF71C31510}"/>
              </a:ext>
            </a:extLst>
          </p:cNvPr>
          <p:cNvSpPr/>
          <p:nvPr/>
        </p:nvSpPr>
        <p:spPr>
          <a:xfrm>
            <a:off x="2702780" y="8012674"/>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[5, 20]</a:t>
            </a:r>
          </a:p>
          <a:p>
            <a:pPr algn="ctr"/>
            <a:r>
              <a:rPr lang="en-US" sz="3200">
                <a:solidFill>
                  <a:schemeClr val="accent1">
                    <a:lumMod val="75000"/>
                  </a:schemeClr>
                </a:solidFill>
                <a:latin typeface="Gill Sans MT" panose="020B0502020104020203" pitchFamily="34" charset="77"/>
              </a:rPr>
              <a:t>20</a:t>
            </a:r>
          </a:p>
        </p:txBody>
      </p:sp>
      <p:sp>
        <p:nvSpPr>
          <p:cNvPr id="81" name="Rounded Rectangle 80">
            <a:extLst>
              <a:ext uri="{FF2B5EF4-FFF2-40B4-BE49-F238E27FC236}">
                <a16:creationId xmlns:a16="http://schemas.microsoft.com/office/drawing/2014/main" id="{5BFCF203-5E53-2541-A310-3135C8C234E3}"/>
              </a:ext>
            </a:extLst>
          </p:cNvPr>
          <p:cNvSpPr/>
          <p:nvPr/>
        </p:nvSpPr>
        <p:spPr>
          <a:xfrm>
            <a:off x="6030181" y="8012674"/>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[12, 15]</a:t>
            </a:r>
          </a:p>
          <a:p>
            <a:pPr algn="ctr"/>
            <a:r>
              <a:rPr lang="en-US" sz="3200">
                <a:solidFill>
                  <a:schemeClr val="accent1">
                    <a:lumMod val="75000"/>
                  </a:schemeClr>
                </a:solidFill>
                <a:latin typeface="Gill Sans MT" panose="020B0502020104020203" pitchFamily="34" charset="77"/>
              </a:rPr>
              <a:t>15</a:t>
            </a:r>
          </a:p>
        </p:txBody>
      </p:sp>
      <p:sp>
        <p:nvSpPr>
          <p:cNvPr id="82" name="Rounded Rectangle 81">
            <a:extLst>
              <a:ext uri="{FF2B5EF4-FFF2-40B4-BE49-F238E27FC236}">
                <a16:creationId xmlns:a16="http://schemas.microsoft.com/office/drawing/2014/main" id="{2DB5C04B-22AB-C841-9051-E86BB57BFD7F}"/>
              </a:ext>
            </a:extLst>
          </p:cNvPr>
          <p:cNvSpPr/>
          <p:nvPr/>
        </p:nvSpPr>
        <p:spPr>
          <a:xfrm>
            <a:off x="10449781" y="8012674"/>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[30, 40]</a:t>
            </a:r>
          </a:p>
          <a:p>
            <a:pPr algn="ctr"/>
            <a:r>
              <a:rPr lang="en-US" sz="3200">
                <a:solidFill>
                  <a:schemeClr val="accent1">
                    <a:lumMod val="75000"/>
                  </a:schemeClr>
                </a:solidFill>
                <a:latin typeface="Gill Sans MT" panose="020B0502020104020203" pitchFamily="34" charset="77"/>
              </a:rPr>
              <a:t>40</a:t>
            </a:r>
          </a:p>
        </p:txBody>
      </p:sp>
      <p:sp>
        <p:nvSpPr>
          <p:cNvPr id="83" name="TextBox 82">
            <a:extLst>
              <a:ext uri="{FF2B5EF4-FFF2-40B4-BE49-F238E27FC236}">
                <a16:creationId xmlns:a16="http://schemas.microsoft.com/office/drawing/2014/main" id="{F114CABD-2039-B142-86FC-3CE0B556CBC8}"/>
              </a:ext>
            </a:extLst>
          </p:cNvPr>
          <p:cNvSpPr txBox="1"/>
          <p:nvPr/>
        </p:nvSpPr>
        <p:spPr>
          <a:xfrm>
            <a:off x="485445" y="9677513"/>
            <a:ext cx="15352179" cy="707886"/>
          </a:xfrm>
          <a:prstGeom prst="rect">
            <a:avLst/>
          </a:prstGeom>
          <a:noFill/>
        </p:spPr>
        <p:txBody>
          <a:bodyPr wrap="square" rtlCol="0" anchor="t">
            <a:spAutoFit/>
          </a:bodyPr>
          <a:lstStyle/>
          <a:p>
            <a:r>
              <a:rPr lang="en-US" sz="4000" err="1">
                <a:latin typeface="Gill Sans MT"/>
              </a:rPr>
              <a:t>CrossFS</a:t>
            </a:r>
            <a:r>
              <a:rPr lang="en-US" sz="4000">
                <a:latin typeface="Gill Sans MT"/>
              </a:rPr>
              <a:t> uses interval tree to store I/O block ranges for in-flight requests</a:t>
            </a:r>
            <a:endParaRPr lang="en-US" sz="3600">
              <a:solidFill>
                <a:schemeClr val="tx1">
                  <a:lumMod val="75000"/>
                  <a:lumOff val="25000"/>
                </a:schemeClr>
              </a:solidFill>
              <a:latin typeface="Gill Sans MT"/>
            </a:endParaRPr>
          </a:p>
        </p:txBody>
      </p:sp>
      <p:cxnSp>
        <p:nvCxnSpPr>
          <p:cNvPr id="8" name="Straight Connector 7">
            <a:extLst>
              <a:ext uri="{FF2B5EF4-FFF2-40B4-BE49-F238E27FC236}">
                <a16:creationId xmlns:a16="http://schemas.microsoft.com/office/drawing/2014/main" id="{BB5ADB12-262C-6743-9F50-64813A27D936}"/>
              </a:ext>
            </a:extLst>
          </p:cNvPr>
          <p:cNvCxnSpPr>
            <a:cxnSpLocks/>
            <a:stCxn id="76" idx="0"/>
            <a:endCxn id="4" idx="2"/>
          </p:cNvCxnSpPr>
          <p:nvPr/>
        </p:nvCxnSpPr>
        <p:spPr>
          <a:xfrm flipV="1">
            <a:off x="5141180" y="5471586"/>
            <a:ext cx="2260600" cy="658692"/>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B7CB0BC-E73F-0544-864E-4EE295F7C81B}"/>
              </a:ext>
            </a:extLst>
          </p:cNvPr>
          <p:cNvCxnSpPr>
            <a:cxnSpLocks/>
            <a:stCxn id="4" idx="2"/>
            <a:endCxn id="77" idx="0"/>
          </p:cNvCxnSpPr>
          <p:nvPr/>
        </p:nvCxnSpPr>
        <p:spPr>
          <a:xfrm>
            <a:off x="7401780" y="5471586"/>
            <a:ext cx="2181028" cy="658692"/>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EC89DCF1-8909-C647-9E59-5F2B6E8AE1D9}"/>
              </a:ext>
            </a:extLst>
          </p:cNvPr>
          <p:cNvCxnSpPr>
            <a:cxnSpLocks/>
            <a:stCxn id="78" idx="0"/>
          </p:cNvCxnSpPr>
          <p:nvPr/>
        </p:nvCxnSpPr>
        <p:spPr>
          <a:xfrm flipV="1">
            <a:off x="3515580" y="7273278"/>
            <a:ext cx="1625600" cy="739396"/>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4FAD6898-C1C8-1D45-B998-94502F9164DD}"/>
              </a:ext>
            </a:extLst>
          </p:cNvPr>
          <p:cNvCxnSpPr>
            <a:cxnSpLocks/>
            <a:endCxn id="81" idx="0"/>
          </p:cNvCxnSpPr>
          <p:nvPr/>
        </p:nvCxnSpPr>
        <p:spPr>
          <a:xfrm>
            <a:off x="5141180" y="7273278"/>
            <a:ext cx="1701801" cy="739396"/>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B4533257-79C0-3942-AF80-4B0DCF6FF9C1}"/>
              </a:ext>
            </a:extLst>
          </p:cNvPr>
          <p:cNvCxnSpPr>
            <a:cxnSpLocks/>
            <a:endCxn id="82" idx="0"/>
          </p:cNvCxnSpPr>
          <p:nvPr/>
        </p:nvCxnSpPr>
        <p:spPr>
          <a:xfrm>
            <a:off x="9636981" y="7273278"/>
            <a:ext cx="1625600" cy="739396"/>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2665A6FD-0A93-3A49-B792-6C3E1ACA116E}"/>
              </a:ext>
            </a:extLst>
          </p:cNvPr>
          <p:cNvGrpSpPr/>
          <p:nvPr/>
        </p:nvGrpSpPr>
        <p:grpSpPr>
          <a:xfrm>
            <a:off x="5756631" y="3800466"/>
            <a:ext cx="1267305" cy="629652"/>
            <a:chOff x="1983626" y="4144872"/>
            <a:chExt cx="1267305" cy="629652"/>
          </a:xfrm>
        </p:grpSpPr>
        <p:sp>
          <p:nvSpPr>
            <p:cNvPr id="90" name="TextBox 89">
              <a:extLst>
                <a:ext uri="{FF2B5EF4-FFF2-40B4-BE49-F238E27FC236}">
                  <a16:creationId xmlns:a16="http://schemas.microsoft.com/office/drawing/2014/main" id="{4CDCBDDB-477A-F743-92F3-149B6F3A36B2}"/>
                </a:ext>
              </a:extLst>
            </p:cNvPr>
            <p:cNvSpPr txBox="1"/>
            <p:nvPr/>
          </p:nvSpPr>
          <p:spPr>
            <a:xfrm>
              <a:off x="1983626" y="4144872"/>
              <a:ext cx="870449" cy="523220"/>
            </a:xfrm>
            <a:prstGeom prst="rect">
              <a:avLst/>
            </a:prstGeom>
            <a:noFill/>
          </p:spPr>
          <p:txBody>
            <a:bodyPr wrap="square" rtlCol="0">
              <a:spAutoFit/>
            </a:bodyPr>
            <a:lstStyle/>
            <a:p>
              <a:r>
                <a:rPr lang="en-US" sz="2800">
                  <a:latin typeface="Gill Sans MT" panose="020B0502020104020203" pitchFamily="34" charset="77"/>
                </a:rPr>
                <a:t>Low</a:t>
              </a:r>
            </a:p>
          </p:txBody>
        </p:sp>
        <p:cxnSp>
          <p:nvCxnSpPr>
            <p:cNvPr id="92" name="Straight Arrow Connector 91">
              <a:extLst>
                <a:ext uri="{FF2B5EF4-FFF2-40B4-BE49-F238E27FC236}">
                  <a16:creationId xmlns:a16="http://schemas.microsoft.com/office/drawing/2014/main" id="{02AB1B52-9BD9-7443-90DF-F1BCF032C8CB}"/>
                </a:ext>
              </a:extLst>
            </p:cNvPr>
            <p:cNvCxnSpPr>
              <a:cxnSpLocks/>
            </p:cNvCxnSpPr>
            <p:nvPr/>
          </p:nvCxnSpPr>
          <p:spPr>
            <a:xfrm>
              <a:off x="2692400" y="4458742"/>
              <a:ext cx="558531" cy="315782"/>
            </a:xfrm>
            <a:prstGeom prst="straightConnector1">
              <a:avLst/>
            </a:prstGeom>
            <a:ln w="31750">
              <a:solidFill>
                <a:schemeClr val="tx2">
                  <a:lumMod val="75000"/>
                </a:schemeClr>
              </a:solidFill>
              <a:prstDash val="solid"/>
              <a:tailEnd type="triangle" w="lg" len="lg"/>
            </a:ln>
          </p:spPr>
          <p:style>
            <a:lnRef idx="1">
              <a:schemeClr val="accent1"/>
            </a:lnRef>
            <a:fillRef idx="0">
              <a:schemeClr val="accent1"/>
            </a:fillRef>
            <a:effectRef idx="0">
              <a:schemeClr val="accent1"/>
            </a:effectRef>
            <a:fontRef idx="minor">
              <a:schemeClr val="tx1"/>
            </a:fontRef>
          </p:style>
        </p:cxnSp>
      </p:grpSp>
      <p:grpSp>
        <p:nvGrpSpPr>
          <p:cNvPr id="93" name="Group 92">
            <a:extLst>
              <a:ext uri="{FF2B5EF4-FFF2-40B4-BE49-F238E27FC236}">
                <a16:creationId xmlns:a16="http://schemas.microsoft.com/office/drawing/2014/main" id="{AC678AC4-2386-BE47-BB2E-60D851A5A831}"/>
              </a:ext>
            </a:extLst>
          </p:cNvPr>
          <p:cNvGrpSpPr/>
          <p:nvPr/>
        </p:nvGrpSpPr>
        <p:grpSpPr>
          <a:xfrm>
            <a:off x="7833580" y="3793593"/>
            <a:ext cx="1317428" cy="661414"/>
            <a:chOff x="1374972" y="4161056"/>
            <a:chExt cx="1317428" cy="661414"/>
          </a:xfrm>
        </p:grpSpPr>
        <p:sp>
          <p:nvSpPr>
            <p:cNvPr id="94" name="TextBox 93">
              <a:extLst>
                <a:ext uri="{FF2B5EF4-FFF2-40B4-BE49-F238E27FC236}">
                  <a16:creationId xmlns:a16="http://schemas.microsoft.com/office/drawing/2014/main" id="{AB83397F-5CE4-5A42-B6C1-78D06FA5779C}"/>
                </a:ext>
              </a:extLst>
            </p:cNvPr>
            <p:cNvSpPr txBox="1"/>
            <p:nvPr/>
          </p:nvSpPr>
          <p:spPr>
            <a:xfrm>
              <a:off x="1821951" y="4161056"/>
              <a:ext cx="870449" cy="523220"/>
            </a:xfrm>
            <a:prstGeom prst="rect">
              <a:avLst/>
            </a:prstGeom>
            <a:noFill/>
          </p:spPr>
          <p:txBody>
            <a:bodyPr wrap="square" rtlCol="0">
              <a:spAutoFit/>
            </a:bodyPr>
            <a:lstStyle/>
            <a:p>
              <a:r>
                <a:rPr lang="en-US" sz="2800">
                  <a:latin typeface="Gill Sans MT" panose="020B0502020104020203" pitchFamily="34" charset="77"/>
                </a:rPr>
                <a:t>high</a:t>
              </a:r>
            </a:p>
          </p:txBody>
        </p:sp>
        <p:cxnSp>
          <p:nvCxnSpPr>
            <p:cNvPr id="95" name="Straight Arrow Connector 94">
              <a:extLst>
                <a:ext uri="{FF2B5EF4-FFF2-40B4-BE49-F238E27FC236}">
                  <a16:creationId xmlns:a16="http://schemas.microsoft.com/office/drawing/2014/main" id="{B4B91411-6275-F948-85E1-A20EC8B9A03C}"/>
                </a:ext>
              </a:extLst>
            </p:cNvPr>
            <p:cNvCxnSpPr>
              <a:cxnSpLocks/>
            </p:cNvCxnSpPr>
            <p:nvPr/>
          </p:nvCxnSpPr>
          <p:spPr>
            <a:xfrm flipH="1">
              <a:off x="1374972" y="4508076"/>
              <a:ext cx="462984" cy="314394"/>
            </a:xfrm>
            <a:prstGeom prst="straightConnector1">
              <a:avLst/>
            </a:prstGeom>
            <a:ln w="31750">
              <a:solidFill>
                <a:schemeClr val="tx2">
                  <a:lumMod val="75000"/>
                </a:schemeClr>
              </a:solidFill>
              <a:prstDash val="solid"/>
              <a:tailEnd type="triangle" w="lg" len="lg"/>
            </a:ln>
          </p:spPr>
          <p:style>
            <a:lnRef idx="1">
              <a:schemeClr val="accent1"/>
            </a:lnRef>
            <a:fillRef idx="0">
              <a:schemeClr val="accent1"/>
            </a:fillRef>
            <a:effectRef idx="0">
              <a:schemeClr val="accent1"/>
            </a:effectRef>
            <a:fontRef idx="minor">
              <a:schemeClr val="tx1"/>
            </a:fontRef>
          </p:style>
        </p:cxnSp>
      </p:grpSp>
      <p:grpSp>
        <p:nvGrpSpPr>
          <p:cNvPr id="96" name="Group 95">
            <a:extLst>
              <a:ext uri="{FF2B5EF4-FFF2-40B4-BE49-F238E27FC236}">
                <a16:creationId xmlns:a16="http://schemas.microsoft.com/office/drawing/2014/main" id="{F23200BC-6F91-B742-9DBB-D4711F9F1FD4}"/>
              </a:ext>
            </a:extLst>
          </p:cNvPr>
          <p:cNvGrpSpPr/>
          <p:nvPr/>
        </p:nvGrpSpPr>
        <p:grpSpPr>
          <a:xfrm>
            <a:off x="8052852" y="4699475"/>
            <a:ext cx="1949055" cy="954107"/>
            <a:chOff x="1233857" y="4161056"/>
            <a:chExt cx="1949055" cy="954107"/>
          </a:xfrm>
        </p:grpSpPr>
        <p:sp>
          <p:nvSpPr>
            <p:cNvPr id="97" name="TextBox 96">
              <a:extLst>
                <a:ext uri="{FF2B5EF4-FFF2-40B4-BE49-F238E27FC236}">
                  <a16:creationId xmlns:a16="http://schemas.microsoft.com/office/drawing/2014/main" id="{DCFE8ECE-FB5B-E141-9EC2-446959C7545E}"/>
                </a:ext>
              </a:extLst>
            </p:cNvPr>
            <p:cNvSpPr txBox="1"/>
            <p:nvPr/>
          </p:nvSpPr>
          <p:spPr>
            <a:xfrm>
              <a:off x="1821951" y="4161056"/>
              <a:ext cx="1360961" cy="954107"/>
            </a:xfrm>
            <a:prstGeom prst="rect">
              <a:avLst/>
            </a:prstGeom>
            <a:noFill/>
          </p:spPr>
          <p:txBody>
            <a:bodyPr wrap="square" rtlCol="0">
              <a:spAutoFit/>
            </a:bodyPr>
            <a:lstStyle/>
            <a:p>
              <a:r>
                <a:rPr lang="en-US" sz="2800">
                  <a:solidFill>
                    <a:schemeClr val="accent1">
                      <a:lumMod val="75000"/>
                    </a:schemeClr>
                  </a:solidFill>
                  <a:latin typeface="Gill Sans MT" panose="020B0502020104020203" pitchFamily="34" charset="77"/>
                </a:rPr>
                <a:t>Max in subtree</a:t>
              </a:r>
            </a:p>
          </p:txBody>
        </p:sp>
        <p:cxnSp>
          <p:nvCxnSpPr>
            <p:cNvPr id="98" name="Straight Arrow Connector 97">
              <a:extLst>
                <a:ext uri="{FF2B5EF4-FFF2-40B4-BE49-F238E27FC236}">
                  <a16:creationId xmlns:a16="http://schemas.microsoft.com/office/drawing/2014/main" id="{B1463640-240E-5B4D-AB20-24DE219DBA82}"/>
                </a:ext>
              </a:extLst>
            </p:cNvPr>
            <p:cNvCxnSpPr>
              <a:cxnSpLocks/>
            </p:cNvCxnSpPr>
            <p:nvPr/>
          </p:nvCxnSpPr>
          <p:spPr>
            <a:xfrm flipH="1">
              <a:off x="1233857" y="4633777"/>
              <a:ext cx="570374" cy="4332"/>
            </a:xfrm>
            <a:prstGeom prst="straightConnector1">
              <a:avLst/>
            </a:prstGeom>
            <a:ln w="31750">
              <a:solidFill>
                <a:schemeClr val="accent1">
                  <a:lumMod val="75000"/>
                </a:schemeClr>
              </a:solidFill>
              <a:prstDash val="solid"/>
              <a:tailEnd type="triangle" w="lg" len="lg"/>
            </a:ln>
          </p:spPr>
          <p:style>
            <a:lnRef idx="1">
              <a:schemeClr val="accent1"/>
            </a:lnRef>
            <a:fillRef idx="0">
              <a:schemeClr val="accent1"/>
            </a:fillRef>
            <a:effectRef idx="0">
              <a:schemeClr val="accent1"/>
            </a:effectRef>
            <a:fontRef idx="minor">
              <a:schemeClr val="tx1"/>
            </a:fontRef>
          </p:style>
        </p:cxnSp>
      </p:grpSp>
      <p:sp>
        <p:nvSpPr>
          <p:cNvPr id="27" name="TextBox 26">
            <a:extLst>
              <a:ext uri="{FF2B5EF4-FFF2-40B4-BE49-F238E27FC236}">
                <a16:creationId xmlns:a16="http://schemas.microsoft.com/office/drawing/2014/main" id="{E396757A-40FD-4F48-9129-EFB484E69358}"/>
              </a:ext>
            </a:extLst>
          </p:cNvPr>
          <p:cNvSpPr txBox="1"/>
          <p:nvPr/>
        </p:nvSpPr>
        <p:spPr>
          <a:xfrm>
            <a:off x="727399" y="2878209"/>
            <a:ext cx="14680812" cy="707886"/>
          </a:xfrm>
          <a:prstGeom prst="rect">
            <a:avLst/>
          </a:prstGeom>
          <a:noFill/>
        </p:spPr>
        <p:txBody>
          <a:bodyPr wrap="square" rtlCol="0" anchor="t">
            <a:spAutoFit/>
          </a:bodyPr>
          <a:lstStyle/>
          <a:p>
            <a:r>
              <a:rPr lang="en-US" sz="4000">
                <a:latin typeface="Gill Sans MT"/>
              </a:rPr>
              <a:t>Efficient lookup of overlapping blocks requests across FD-queues</a:t>
            </a:r>
            <a:endParaRPr lang="en-US" sz="3600">
              <a:solidFill>
                <a:schemeClr val="tx1">
                  <a:lumMod val="75000"/>
                  <a:lumOff val="25000"/>
                </a:schemeClr>
              </a:solidFill>
              <a:latin typeface="Gill Sans MT"/>
            </a:endParaRPr>
          </a:p>
        </p:txBody>
      </p:sp>
    </p:spTree>
    <p:extLst>
      <p:ext uri="{BB962C8B-B14F-4D97-AF65-F5344CB8AC3E}">
        <p14:creationId xmlns:p14="http://schemas.microsoft.com/office/powerpoint/2010/main" val="4029824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9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4" grpId="0" animBg="1"/>
      <p:bldP spid="76" grpId="0" animBg="1"/>
      <p:bldP spid="77" grpId="0" animBg="1"/>
      <p:bldP spid="78" grpId="0" animBg="1"/>
      <p:bldP spid="81" grpId="0" animBg="1"/>
      <p:bldP spid="82" grpId="0" animBg="1"/>
      <p:bldP spid="83" grpId="0"/>
      <p:bldP spid="2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36</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Tree>
    <p:extLst>
      <p:ext uri="{BB962C8B-B14F-4D97-AF65-F5344CB8AC3E}">
        <p14:creationId xmlns:p14="http://schemas.microsoft.com/office/powerpoint/2010/main" val="232541590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37</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Tree>
    <p:extLst>
      <p:ext uri="{BB962C8B-B14F-4D97-AF65-F5344CB8AC3E}">
        <p14:creationId xmlns:p14="http://schemas.microsoft.com/office/powerpoint/2010/main" val="24661489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38</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Tree>
    <p:extLst>
      <p:ext uri="{BB962C8B-B14F-4D97-AF65-F5344CB8AC3E}">
        <p14:creationId xmlns:p14="http://schemas.microsoft.com/office/powerpoint/2010/main" val="2793453945"/>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39</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cxnSp>
        <p:nvCxnSpPr>
          <p:cNvPr id="38" name="Straight Arrow Connector 37" descr=" 66">
            <a:extLst>
              <a:ext uri="{FF2B5EF4-FFF2-40B4-BE49-F238E27FC236}">
                <a16:creationId xmlns:a16="http://schemas.microsoft.com/office/drawing/2014/main" id="{3989C95F-28C4-2140-92B7-63725AA405FF}"/>
              </a:ext>
            </a:extLst>
          </p:cNvPr>
          <p:cNvCxnSpPr>
            <a:cxnSpLocks/>
          </p:cNvCxnSpPr>
          <p:nvPr/>
        </p:nvCxnSpPr>
        <p:spPr>
          <a:xfrm>
            <a:off x="928447"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6882555"/>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C62A1-E959-2248-991D-E0AC759F476E}"/>
              </a:ext>
            </a:extLst>
          </p:cNvPr>
          <p:cNvSpPr>
            <a:spLocks noGrp="1"/>
          </p:cNvSpPr>
          <p:nvPr>
            <p:ph type="body" idx="1"/>
          </p:nvPr>
        </p:nvSpPr>
        <p:spPr>
          <a:xfrm>
            <a:off x="1388224" y="2873363"/>
            <a:ext cx="11521440" cy="5226073"/>
          </a:xfrm>
        </p:spPr>
        <p:txBody>
          <a:bodyPr/>
          <a:lstStyle/>
          <a:p>
            <a:pPr marL="800100" indent="-571500" algn="l">
              <a:buFont typeface="Arial" panose="020B0604020202020204" pitchFamily="34" charset="0"/>
              <a:buChar char="•"/>
            </a:pPr>
            <a:r>
              <a:rPr lang="en-US" sz="6000">
                <a:solidFill>
                  <a:schemeClr val="tx1"/>
                </a:solidFill>
              </a:rPr>
              <a:t>Background</a:t>
            </a:r>
          </a:p>
          <a:p>
            <a:pPr marL="800100" indent="-571500" algn="l">
              <a:buFont typeface="Arial" panose="020B0604020202020204" pitchFamily="34" charset="0"/>
              <a:buChar char="•"/>
            </a:pPr>
            <a:r>
              <a:rPr lang="en-US" sz="6000">
                <a:solidFill>
                  <a:schemeClr val="tx2">
                    <a:lumMod val="60000"/>
                    <a:lumOff val="40000"/>
                  </a:schemeClr>
                </a:solidFill>
              </a:rPr>
              <a:t>Motivation</a:t>
            </a:r>
          </a:p>
          <a:p>
            <a:pPr marL="800100" indent="-571500" algn="l">
              <a:buFont typeface="Arial" panose="020B0604020202020204" pitchFamily="34" charset="0"/>
              <a:buChar char="•"/>
            </a:pPr>
            <a:r>
              <a:rPr lang="en-US" sz="6000">
                <a:solidFill>
                  <a:schemeClr val="tx2">
                    <a:lumMod val="60000"/>
                    <a:lumOff val="40000"/>
                  </a:schemeClr>
                </a:solidFill>
              </a:rPr>
              <a:t>Design</a:t>
            </a:r>
          </a:p>
          <a:p>
            <a:pPr marL="800100" indent="-571500" algn="l">
              <a:buFont typeface="Arial" panose="020B0604020202020204" pitchFamily="34" charset="0"/>
              <a:buChar char="•"/>
            </a:pPr>
            <a:r>
              <a:rPr lang="en-US" sz="6000">
                <a:solidFill>
                  <a:schemeClr val="tx2">
                    <a:lumMod val="60000"/>
                    <a:lumOff val="40000"/>
                  </a:schemeClr>
                </a:solidFill>
              </a:rPr>
              <a:t>Evaluation</a:t>
            </a:r>
          </a:p>
          <a:p>
            <a:pPr marL="800100" indent="-571500" algn="l">
              <a:buFont typeface="Arial" panose="020B0604020202020204" pitchFamily="34" charset="0"/>
              <a:buChar char="•"/>
            </a:pPr>
            <a:r>
              <a:rPr lang="en-US" sz="6000">
                <a:solidFill>
                  <a:schemeClr val="tx2">
                    <a:lumMod val="60000"/>
                    <a:lumOff val="40000"/>
                  </a:schemeClr>
                </a:solidFill>
              </a:rPr>
              <a:t>Conclusion</a:t>
            </a:r>
          </a:p>
        </p:txBody>
      </p:sp>
      <p:sp>
        <p:nvSpPr>
          <p:cNvPr id="4" name="Slide Number Placeholder 3">
            <a:extLst>
              <a:ext uri="{FF2B5EF4-FFF2-40B4-BE49-F238E27FC236}">
                <a16:creationId xmlns:a16="http://schemas.microsoft.com/office/drawing/2014/main" id="{212B266B-1701-924B-B2D4-11DB472C3F0F}"/>
              </a:ext>
            </a:extLst>
          </p:cNvPr>
          <p:cNvSpPr>
            <a:spLocks noGrp="1"/>
          </p:cNvSpPr>
          <p:nvPr>
            <p:ph type="sldNum" idx="12"/>
          </p:nvPr>
        </p:nvSpPr>
        <p:spPr/>
        <p:txBody>
          <a:bodyPr/>
          <a:lstStyle/>
          <a:p>
            <a:fld id="{00000000-1234-1234-1234-123412341234}" type="slidenum">
              <a:rPr lang="en-US" smtClean="0"/>
              <a:pPr/>
              <a:t>4</a:t>
            </a:fld>
            <a:endParaRPr lang="en-US"/>
          </a:p>
        </p:txBody>
      </p:sp>
      <p:sp>
        <p:nvSpPr>
          <p:cNvPr id="8" name="Google Shape;47;p8">
            <a:extLst>
              <a:ext uri="{FF2B5EF4-FFF2-40B4-BE49-F238E27FC236}">
                <a16:creationId xmlns:a16="http://schemas.microsoft.com/office/drawing/2014/main" id="{0A3D96FD-0466-054F-90BB-E973C0FE9B5E}"/>
              </a:ext>
            </a:extLst>
          </p:cNvPr>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Outline</a:t>
            </a:r>
            <a:endParaRPr sz="6000" b="0" i="0" u="none" strike="noStrike" cap="none">
              <a:solidFill>
                <a:srgbClr val="000000"/>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18341672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40</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39" name="Group 38" descr=" 12">
            <a:extLst>
              <a:ext uri="{FF2B5EF4-FFF2-40B4-BE49-F238E27FC236}">
                <a16:creationId xmlns:a16="http://schemas.microsoft.com/office/drawing/2014/main" id="{0D96B29B-F763-B842-80E2-EBF2A0BF53D5}"/>
              </a:ext>
            </a:extLst>
          </p:cNvPr>
          <p:cNvGrpSpPr/>
          <p:nvPr/>
        </p:nvGrpSpPr>
        <p:grpSpPr>
          <a:xfrm>
            <a:off x="7908950" y="5102910"/>
            <a:ext cx="3456512" cy="731520"/>
            <a:chOff x="8009010" y="5212870"/>
            <a:chExt cx="3456512" cy="731520"/>
          </a:xfrm>
        </p:grpSpPr>
        <p:pic>
          <p:nvPicPr>
            <p:cNvPr id="40" name="Graphic 39" descr="Lock">
              <a:extLst>
                <a:ext uri="{FF2B5EF4-FFF2-40B4-BE49-F238E27FC236}">
                  <a16:creationId xmlns:a16="http://schemas.microsoft.com/office/drawing/2014/main" id="{4C233D66-7287-4B40-8958-FC11BBD61F0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41" name="TextBox 40">
              <a:extLst>
                <a:ext uri="{FF2B5EF4-FFF2-40B4-BE49-F238E27FC236}">
                  <a16:creationId xmlns:a16="http://schemas.microsoft.com/office/drawing/2014/main" id="{A3D59FF9-B68E-9748-AAF9-5E744105057F}"/>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4"/>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4"/>
            <a:stretch>
              <a:fillRect/>
            </a:stretch>
          </p:blipFill>
          <p:spPr>
            <a:xfrm>
              <a:off x="3646593" y="8640247"/>
              <a:ext cx="879402" cy="1728295"/>
            </a:xfrm>
            <a:prstGeom prst="rect">
              <a:avLst/>
            </a:prstGeom>
          </p:spPr>
        </p:pic>
      </p:grpSp>
      <p:cxnSp>
        <p:nvCxnSpPr>
          <p:cNvPr id="38" name="Straight Arrow Connector 37" descr=" 66">
            <a:extLst>
              <a:ext uri="{FF2B5EF4-FFF2-40B4-BE49-F238E27FC236}">
                <a16:creationId xmlns:a16="http://schemas.microsoft.com/office/drawing/2014/main" id="{3989C95F-28C4-2140-92B7-63725AA405FF}"/>
              </a:ext>
            </a:extLst>
          </p:cNvPr>
          <p:cNvCxnSpPr>
            <a:cxnSpLocks/>
          </p:cNvCxnSpPr>
          <p:nvPr/>
        </p:nvCxnSpPr>
        <p:spPr>
          <a:xfrm>
            <a:off x="928447"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120816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41</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39" name="Group 38" descr=" 12">
            <a:extLst>
              <a:ext uri="{FF2B5EF4-FFF2-40B4-BE49-F238E27FC236}">
                <a16:creationId xmlns:a16="http://schemas.microsoft.com/office/drawing/2014/main" id="{0D96B29B-F763-B842-80E2-EBF2A0BF53D5}"/>
              </a:ext>
            </a:extLst>
          </p:cNvPr>
          <p:cNvGrpSpPr/>
          <p:nvPr/>
        </p:nvGrpSpPr>
        <p:grpSpPr>
          <a:xfrm>
            <a:off x="7908950" y="5102910"/>
            <a:ext cx="3456512" cy="731520"/>
            <a:chOff x="8009010" y="5212870"/>
            <a:chExt cx="3456512" cy="731520"/>
          </a:xfrm>
        </p:grpSpPr>
        <p:pic>
          <p:nvPicPr>
            <p:cNvPr id="40" name="Graphic 39" descr="Lock">
              <a:extLst>
                <a:ext uri="{FF2B5EF4-FFF2-40B4-BE49-F238E27FC236}">
                  <a16:creationId xmlns:a16="http://schemas.microsoft.com/office/drawing/2014/main" id="{4C233D66-7287-4B40-8958-FC11BBD61F0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41" name="TextBox 40">
              <a:extLst>
                <a:ext uri="{FF2B5EF4-FFF2-40B4-BE49-F238E27FC236}">
                  <a16:creationId xmlns:a16="http://schemas.microsoft.com/office/drawing/2014/main" id="{A3D59FF9-B68E-9748-AAF9-5E744105057F}"/>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4"/>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4"/>
            <a:stretch>
              <a:fillRect/>
            </a:stretch>
          </p:blipFill>
          <p:spPr>
            <a:xfrm>
              <a:off x="3646593" y="8640247"/>
              <a:ext cx="879402" cy="1728295"/>
            </a:xfrm>
            <a:prstGeom prst="rect">
              <a:avLst/>
            </a:prstGeom>
          </p:spPr>
        </p:pic>
      </p:grpSp>
      <p:cxnSp>
        <p:nvCxnSpPr>
          <p:cNvPr id="38" name="Straight Arrow Connector 37" descr=" 66">
            <a:extLst>
              <a:ext uri="{FF2B5EF4-FFF2-40B4-BE49-F238E27FC236}">
                <a16:creationId xmlns:a16="http://schemas.microsoft.com/office/drawing/2014/main" id="{3989C95F-28C4-2140-92B7-63725AA405FF}"/>
              </a:ext>
            </a:extLst>
          </p:cNvPr>
          <p:cNvCxnSpPr>
            <a:cxnSpLocks/>
          </p:cNvCxnSpPr>
          <p:nvPr/>
        </p:nvCxnSpPr>
        <p:spPr>
          <a:xfrm>
            <a:off x="928447"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Tree>
    <p:extLst>
      <p:ext uri="{BB962C8B-B14F-4D97-AF65-F5344CB8AC3E}">
        <p14:creationId xmlns:p14="http://schemas.microsoft.com/office/powerpoint/2010/main" val="52627634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42</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39" name="Group 38" descr=" 12">
            <a:extLst>
              <a:ext uri="{FF2B5EF4-FFF2-40B4-BE49-F238E27FC236}">
                <a16:creationId xmlns:a16="http://schemas.microsoft.com/office/drawing/2014/main" id="{0D96B29B-F763-B842-80E2-EBF2A0BF53D5}"/>
              </a:ext>
            </a:extLst>
          </p:cNvPr>
          <p:cNvGrpSpPr/>
          <p:nvPr/>
        </p:nvGrpSpPr>
        <p:grpSpPr>
          <a:xfrm>
            <a:off x="7908950" y="5102910"/>
            <a:ext cx="3456512" cy="731520"/>
            <a:chOff x="8009010" y="5212870"/>
            <a:chExt cx="3456512" cy="731520"/>
          </a:xfrm>
        </p:grpSpPr>
        <p:pic>
          <p:nvPicPr>
            <p:cNvPr id="40" name="Graphic 39" descr="Lock">
              <a:extLst>
                <a:ext uri="{FF2B5EF4-FFF2-40B4-BE49-F238E27FC236}">
                  <a16:creationId xmlns:a16="http://schemas.microsoft.com/office/drawing/2014/main" id="{4C233D66-7287-4B40-8958-FC11BBD61F0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41" name="TextBox 40">
              <a:extLst>
                <a:ext uri="{FF2B5EF4-FFF2-40B4-BE49-F238E27FC236}">
                  <a16:creationId xmlns:a16="http://schemas.microsoft.com/office/drawing/2014/main" id="{A3D59FF9-B68E-9748-AAF9-5E744105057F}"/>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grpSp>
        <p:nvGrpSpPr>
          <p:cNvPr id="43" name="Group 42" descr=" 13">
            <a:extLst>
              <a:ext uri="{FF2B5EF4-FFF2-40B4-BE49-F238E27FC236}">
                <a16:creationId xmlns:a16="http://schemas.microsoft.com/office/drawing/2014/main" id="{CD09E840-83A9-7E41-BBA9-F62D16F24C5C}"/>
              </a:ext>
            </a:extLst>
          </p:cNvPr>
          <p:cNvGrpSpPr/>
          <p:nvPr/>
        </p:nvGrpSpPr>
        <p:grpSpPr>
          <a:xfrm>
            <a:off x="7945666" y="7042275"/>
            <a:ext cx="3705769" cy="731520"/>
            <a:chOff x="8066417" y="6858896"/>
            <a:chExt cx="3705769" cy="731520"/>
          </a:xfrm>
        </p:grpSpPr>
        <p:sp>
          <p:nvSpPr>
            <p:cNvPr id="44" name="TextBox 43">
              <a:extLst>
                <a:ext uri="{FF2B5EF4-FFF2-40B4-BE49-F238E27FC236}">
                  <a16:creationId xmlns:a16="http://schemas.microsoft.com/office/drawing/2014/main" id="{72A7C89D-7253-544A-BCF7-DFA41CD32EE2}"/>
                </a:ext>
              </a:extLst>
            </p:cNvPr>
            <p:cNvSpPr txBox="1"/>
            <p:nvPr/>
          </p:nvSpPr>
          <p:spPr>
            <a:xfrm>
              <a:off x="8735533" y="7027199"/>
              <a:ext cx="3036653" cy="523220"/>
            </a:xfrm>
            <a:prstGeom prst="rect">
              <a:avLst/>
            </a:prstGeom>
            <a:noFill/>
          </p:spPr>
          <p:txBody>
            <a:bodyPr wrap="square" rtlCol="0">
              <a:spAutoFit/>
            </a:bodyPr>
            <a:lstStyle/>
            <a:p>
              <a:r>
                <a:rPr lang="en-US" sz="2800">
                  <a:latin typeface="Gill Sans MT" panose="020B0502020104020203" pitchFamily="34" charset="77"/>
                </a:rPr>
                <a:t>Interval tree unlock</a:t>
              </a:r>
            </a:p>
          </p:txBody>
        </p:sp>
        <p:pic>
          <p:nvPicPr>
            <p:cNvPr id="45" name="Graphic 44" descr="Unlock">
              <a:extLst>
                <a:ext uri="{FF2B5EF4-FFF2-40B4-BE49-F238E27FC236}">
                  <a16:creationId xmlns:a16="http://schemas.microsoft.com/office/drawing/2014/main" id="{6024DBB8-2344-4D4C-8D03-FD32AFA342B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66417" y="6858896"/>
              <a:ext cx="731520" cy="731520"/>
            </a:xfrm>
            <a:prstGeom prst="rect">
              <a:avLst/>
            </a:prstGeom>
          </p:spPr>
        </p:pic>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6"/>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6"/>
            <a:stretch>
              <a:fillRect/>
            </a:stretch>
          </p:blipFill>
          <p:spPr>
            <a:xfrm>
              <a:off x="3646593" y="8640247"/>
              <a:ext cx="879402" cy="1728295"/>
            </a:xfrm>
            <a:prstGeom prst="rect">
              <a:avLst/>
            </a:prstGeom>
          </p:spPr>
        </p:pic>
      </p:grpSp>
      <p:cxnSp>
        <p:nvCxnSpPr>
          <p:cNvPr id="38" name="Straight Arrow Connector 37" descr=" 66">
            <a:extLst>
              <a:ext uri="{FF2B5EF4-FFF2-40B4-BE49-F238E27FC236}">
                <a16:creationId xmlns:a16="http://schemas.microsoft.com/office/drawing/2014/main" id="{3989C95F-28C4-2140-92B7-63725AA405FF}"/>
              </a:ext>
            </a:extLst>
          </p:cNvPr>
          <p:cNvCxnSpPr>
            <a:cxnSpLocks/>
          </p:cNvCxnSpPr>
          <p:nvPr/>
        </p:nvCxnSpPr>
        <p:spPr>
          <a:xfrm>
            <a:off x="928447"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Tree>
    <p:extLst>
      <p:ext uri="{BB962C8B-B14F-4D97-AF65-F5344CB8AC3E}">
        <p14:creationId xmlns:p14="http://schemas.microsoft.com/office/powerpoint/2010/main" val="279798018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43</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39" name="Group 38" descr=" 12">
            <a:extLst>
              <a:ext uri="{FF2B5EF4-FFF2-40B4-BE49-F238E27FC236}">
                <a16:creationId xmlns:a16="http://schemas.microsoft.com/office/drawing/2014/main" id="{0D96B29B-F763-B842-80E2-EBF2A0BF53D5}"/>
              </a:ext>
            </a:extLst>
          </p:cNvPr>
          <p:cNvGrpSpPr/>
          <p:nvPr/>
        </p:nvGrpSpPr>
        <p:grpSpPr>
          <a:xfrm>
            <a:off x="7908950" y="5102910"/>
            <a:ext cx="3456512" cy="731520"/>
            <a:chOff x="8009010" y="5212870"/>
            <a:chExt cx="3456512" cy="731520"/>
          </a:xfrm>
        </p:grpSpPr>
        <p:pic>
          <p:nvPicPr>
            <p:cNvPr id="40" name="Graphic 39" descr="Lock">
              <a:extLst>
                <a:ext uri="{FF2B5EF4-FFF2-40B4-BE49-F238E27FC236}">
                  <a16:creationId xmlns:a16="http://schemas.microsoft.com/office/drawing/2014/main" id="{4C233D66-7287-4B40-8958-FC11BBD61F0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41" name="TextBox 40">
              <a:extLst>
                <a:ext uri="{FF2B5EF4-FFF2-40B4-BE49-F238E27FC236}">
                  <a16:creationId xmlns:a16="http://schemas.microsoft.com/office/drawing/2014/main" id="{A3D59FF9-B68E-9748-AAF9-5E744105057F}"/>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grpSp>
        <p:nvGrpSpPr>
          <p:cNvPr id="43" name="Group 42" descr=" 13">
            <a:extLst>
              <a:ext uri="{FF2B5EF4-FFF2-40B4-BE49-F238E27FC236}">
                <a16:creationId xmlns:a16="http://schemas.microsoft.com/office/drawing/2014/main" id="{CD09E840-83A9-7E41-BBA9-F62D16F24C5C}"/>
              </a:ext>
            </a:extLst>
          </p:cNvPr>
          <p:cNvGrpSpPr/>
          <p:nvPr/>
        </p:nvGrpSpPr>
        <p:grpSpPr>
          <a:xfrm>
            <a:off x="7945666" y="7042275"/>
            <a:ext cx="3705769" cy="731520"/>
            <a:chOff x="8066417" y="6858896"/>
            <a:chExt cx="3705769" cy="731520"/>
          </a:xfrm>
        </p:grpSpPr>
        <p:sp>
          <p:nvSpPr>
            <p:cNvPr id="44" name="TextBox 43">
              <a:extLst>
                <a:ext uri="{FF2B5EF4-FFF2-40B4-BE49-F238E27FC236}">
                  <a16:creationId xmlns:a16="http://schemas.microsoft.com/office/drawing/2014/main" id="{72A7C89D-7253-544A-BCF7-DFA41CD32EE2}"/>
                </a:ext>
              </a:extLst>
            </p:cNvPr>
            <p:cNvSpPr txBox="1"/>
            <p:nvPr/>
          </p:nvSpPr>
          <p:spPr>
            <a:xfrm>
              <a:off x="8735533" y="7027199"/>
              <a:ext cx="3036653" cy="523220"/>
            </a:xfrm>
            <a:prstGeom prst="rect">
              <a:avLst/>
            </a:prstGeom>
            <a:noFill/>
          </p:spPr>
          <p:txBody>
            <a:bodyPr wrap="square" rtlCol="0">
              <a:spAutoFit/>
            </a:bodyPr>
            <a:lstStyle/>
            <a:p>
              <a:r>
                <a:rPr lang="en-US" sz="2800">
                  <a:latin typeface="Gill Sans MT" panose="020B0502020104020203" pitchFamily="34" charset="77"/>
                </a:rPr>
                <a:t>Interval tree unlock</a:t>
              </a:r>
            </a:p>
          </p:txBody>
        </p:sp>
        <p:pic>
          <p:nvPicPr>
            <p:cNvPr id="45" name="Graphic 44" descr="Unlock">
              <a:extLst>
                <a:ext uri="{FF2B5EF4-FFF2-40B4-BE49-F238E27FC236}">
                  <a16:creationId xmlns:a16="http://schemas.microsoft.com/office/drawing/2014/main" id="{6024DBB8-2344-4D4C-8D03-FD32AFA342B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66417" y="6858896"/>
              <a:ext cx="731520" cy="731520"/>
            </a:xfrm>
            <a:prstGeom prst="rect">
              <a:avLst/>
            </a:prstGeom>
          </p:spPr>
        </p:pic>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6"/>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6"/>
            <a:stretch>
              <a:fillRect/>
            </a:stretch>
          </p:blipFill>
          <p:spPr>
            <a:xfrm>
              <a:off x="3646593" y="8640247"/>
              <a:ext cx="879402" cy="1728295"/>
            </a:xfrm>
            <a:prstGeom prst="rect">
              <a:avLst/>
            </a:prstGeom>
          </p:spPr>
        </p:pic>
      </p:grpSp>
      <p:cxnSp>
        <p:nvCxnSpPr>
          <p:cNvPr id="38" name="Straight Arrow Connector 37" descr=" 66">
            <a:extLst>
              <a:ext uri="{FF2B5EF4-FFF2-40B4-BE49-F238E27FC236}">
                <a16:creationId xmlns:a16="http://schemas.microsoft.com/office/drawing/2014/main" id="{3989C95F-28C4-2140-92B7-63725AA405FF}"/>
              </a:ext>
            </a:extLst>
          </p:cNvPr>
          <p:cNvCxnSpPr>
            <a:cxnSpLocks/>
          </p:cNvCxnSpPr>
          <p:nvPr/>
        </p:nvCxnSpPr>
        <p:spPr>
          <a:xfrm>
            <a:off x="928447"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562555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44</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cxnSp>
        <p:nvCxnSpPr>
          <p:cNvPr id="38" name="Straight Arrow Connector 37" descr=" 66">
            <a:extLst>
              <a:ext uri="{FF2B5EF4-FFF2-40B4-BE49-F238E27FC236}">
                <a16:creationId xmlns:a16="http://schemas.microsoft.com/office/drawing/2014/main" id="{3989C95F-28C4-2140-92B7-63725AA405FF}"/>
              </a:ext>
            </a:extLst>
          </p:cNvPr>
          <p:cNvCxnSpPr>
            <a:cxnSpLocks/>
          </p:cNvCxnSpPr>
          <p:nvPr/>
        </p:nvCxnSpPr>
        <p:spPr>
          <a:xfrm>
            <a:off x="928447"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304624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45</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615305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46</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1" name="Straight Arrow Connector 40" descr=" 68">
            <a:extLst>
              <a:ext uri="{FF2B5EF4-FFF2-40B4-BE49-F238E27FC236}">
                <a16:creationId xmlns:a16="http://schemas.microsoft.com/office/drawing/2014/main" id="{DC0C9B41-B85F-E343-9602-D51137C6D8D9}"/>
              </a:ext>
            </a:extLst>
          </p:cNvPr>
          <p:cNvCxnSpPr>
            <a:cxnSpLocks/>
          </p:cNvCxnSpPr>
          <p:nvPr/>
        </p:nvCxnSpPr>
        <p:spPr>
          <a:xfrm>
            <a:off x="7945666"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9562456"/>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47</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1" name="Straight Arrow Connector 40" descr=" 68">
            <a:extLst>
              <a:ext uri="{FF2B5EF4-FFF2-40B4-BE49-F238E27FC236}">
                <a16:creationId xmlns:a16="http://schemas.microsoft.com/office/drawing/2014/main" id="{DC0C9B41-B85F-E343-9602-D51137C6D8D9}"/>
              </a:ext>
            </a:extLst>
          </p:cNvPr>
          <p:cNvCxnSpPr>
            <a:cxnSpLocks/>
          </p:cNvCxnSpPr>
          <p:nvPr/>
        </p:nvCxnSpPr>
        <p:spPr>
          <a:xfrm>
            <a:off x="7945666"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3" name="TextBox 42" descr=" 65">
            <a:extLst>
              <a:ext uri="{FF2B5EF4-FFF2-40B4-BE49-F238E27FC236}">
                <a16:creationId xmlns:a16="http://schemas.microsoft.com/office/drawing/2014/main" id="{237F64C7-C1E2-D84B-A136-7052B98C9427}"/>
              </a:ext>
            </a:extLst>
          </p:cNvPr>
          <p:cNvSpPr txBox="1"/>
          <p:nvPr/>
        </p:nvSpPr>
        <p:spPr>
          <a:xfrm>
            <a:off x="7945666" y="6145961"/>
            <a:ext cx="4109105" cy="584775"/>
          </a:xfrm>
          <a:prstGeom prst="rect">
            <a:avLst/>
          </a:prstGeom>
          <a:noFill/>
        </p:spPr>
        <p:txBody>
          <a:bodyPr wrap="square" rtlCol="0">
            <a:spAutoFit/>
          </a:bodyPr>
          <a:lstStyle/>
          <a:p>
            <a:r>
              <a:rPr lang="en-US" sz="3200">
                <a:latin typeface="Gill Sans MT" panose="020B0502020104020203" pitchFamily="34" charset="77"/>
              </a:rPr>
              <a:t>Non-overlapping writes</a:t>
            </a:r>
          </a:p>
        </p:txBody>
      </p:sp>
    </p:spTree>
    <p:extLst>
      <p:ext uri="{BB962C8B-B14F-4D97-AF65-F5344CB8AC3E}">
        <p14:creationId xmlns:p14="http://schemas.microsoft.com/office/powerpoint/2010/main" val="138368527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48</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44" name="Group 43" descr=" 12">
            <a:extLst>
              <a:ext uri="{FF2B5EF4-FFF2-40B4-BE49-F238E27FC236}">
                <a16:creationId xmlns:a16="http://schemas.microsoft.com/office/drawing/2014/main" id="{A7A1873C-FB04-7449-BDD6-B5EF38D73745}"/>
              </a:ext>
            </a:extLst>
          </p:cNvPr>
          <p:cNvGrpSpPr/>
          <p:nvPr/>
        </p:nvGrpSpPr>
        <p:grpSpPr>
          <a:xfrm>
            <a:off x="7908950" y="5102910"/>
            <a:ext cx="3456512" cy="731520"/>
            <a:chOff x="8009010" y="5212870"/>
            <a:chExt cx="3456512" cy="731520"/>
          </a:xfrm>
        </p:grpSpPr>
        <p:pic>
          <p:nvPicPr>
            <p:cNvPr id="45" name="Graphic 44" descr="Lock">
              <a:extLst>
                <a:ext uri="{FF2B5EF4-FFF2-40B4-BE49-F238E27FC236}">
                  <a16:creationId xmlns:a16="http://schemas.microsoft.com/office/drawing/2014/main" id="{9F19DD2A-9A51-A340-9D9C-1D278FF3437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49" name="TextBox 48">
              <a:extLst>
                <a:ext uri="{FF2B5EF4-FFF2-40B4-BE49-F238E27FC236}">
                  <a16:creationId xmlns:a16="http://schemas.microsoft.com/office/drawing/2014/main" id="{C201DCBE-5012-AB45-9968-BBD954A25FCC}"/>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4"/>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4"/>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1" name="Straight Arrow Connector 40" descr=" 68">
            <a:extLst>
              <a:ext uri="{FF2B5EF4-FFF2-40B4-BE49-F238E27FC236}">
                <a16:creationId xmlns:a16="http://schemas.microsoft.com/office/drawing/2014/main" id="{DC0C9B41-B85F-E343-9602-D51137C6D8D9}"/>
              </a:ext>
            </a:extLst>
          </p:cNvPr>
          <p:cNvCxnSpPr>
            <a:cxnSpLocks/>
          </p:cNvCxnSpPr>
          <p:nvPr/>
        </p:nvCxnSpPr>
        <p:spPr>
          <a:xfrm>
            <a:off x="7945666"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3" name="TextBox 42" descr=" 65">
            <a:extLst>
              <a:ext uri="{FF2B5EF4-FFF2-40B4-BE49-F238E27FC236}">
                <a16:creationId xmlns:a16="http://schemas.microsoft.com/office/drawing/2014/main" id="{237F64C7-C1E2-D84B-A136-7052B98C9427}"/>
              </a:ext>
            </a:extLst>
          </p:cNvPr>
          <p:cNvSpPr txBox="1"/>
          <p:nvPr/>
        </p:nvSpPr>
        <p:spPr>
          <a:xfrm>
            <a:off x="7945666" y="6145961"/>
            <a:ext cx="4109105" cy="584775"/>
          </a:xfrm>
          <a:prstGeom prst="rect">
            <a:avLst/>
          </a:prstGeom>
          <a:noFill/>
        </p:spPr>
        <p:txBody>
          <a:bodyPr wrap="square" rtlCol="0">
            <a:spAutoFit/>
          </a:bodyPr>
          <a:lstStyle/>
          <a:p>
            <a:r>
              <a:rPr lang="en-US" sz="3200">
                <a:latin typeface="Gill Sans MT" panose="020B0502020104020203" pitchFamily="34" charset="77"/>
              </a:rPr>
              <a:t>Non-overlapping writes</a:t>
            </a:r>
          </a:p>
        </p:txBody>
      </p:sp>
    </p:spTree>
    <p:extLst>
      <p:ext uri="{BB962C8B-B14F-4D97-AF65-F5344CB8AC3E}">
        <p14:creationId xmlns:p14="http://schemas.microsoft.com/office/powerpoint/2010/main" val="194837022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49</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44" name="Group 43" descr=" 12">
            <a:extLst>
              <a:ext uri="{FF2B5EF4-FFF2-40B4-BE49-F238E27FC236}">
                <a16:creationId xmlns:a16="http://schemas.microsoft.com/office/drawing/2014/main" id="{A7A1873C-FB04-7449-BDD6-B5EF38D73745}"/>
              </a:ext>
            </a:extLst>
          </p:cNvPr>
          <p:cNvGrpSpPr/>
          <p:nvPr/>
        </p:nvGrpSpPr>
        <p:grpSpPr>
          <a:xfrm>
            <a:off x="7908950" y="5102910"/>
            <a:ext cx="3456512" cy="731520"/>
            <a:chOff x="8009010" y="5212870"/>
            <a:chExt cx="3456512" cy="731520"/>
          </a:xfrm>
        </p:grpSpPr>
        <p:pic>
          <p:nvPicPr>
            <p:cNvPr id="45" name="Graphic 44" descr="Lock">
              <a:extLst>
                <a:ext uri="{FF2B5EF4-FFF2-40B4-BE49-F238E27FC236}">
                  <a16:creationId xmlns:a16="http://schemas.microsoft.com/office/drawing/2014/main" id="{9F19DD2A-9A51-A340-9D9C-1D278FF3437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49" name="TextBox 48">
              <a:extLst>
                <a:ext uri="{FF2B5EF4-FFF2-40B4-BE49-F238E27FC236}">
                  <a16:creationId xmlns:a16="http://schemas.microsoft.com/office/drawing/2014/main" id="{C201DCBE-5012-AB45-9968-BBD954A25FCC}"/>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4"/>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4"/>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1" name="Straight Arrow Connector 40" descr=" 68">
            <a:extLst>
              <a:ext uri="{FF2B5EF4-FFF2-40B4-BE49-F238E27FC236}">
                <a16:creationId xmlns:a16="http://schemas.microsoft.com/office/drawing/2014/main" id="{DC0C9B41-B85F-E343-9602-D51137C6D8D9}"/>
              </a:ext>
            </a:extLst>
          </p:cNvPr>
          <p:cNvCxnSpPr>
            <a:cxnSpLocks/>
          </p:cNvCxnSpPr>
          <p:nvPr/>
        </p:nvCxnSpPr>
        <p:spPr>
          <a:xfrm>
            <a:off x="7945666"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3" name="TextBox 42" descr=" 65">
            <a:extLst>
              <a:ext uri="{FF2B5EF4-FFF2-40B4-BE49-F238E27FC236}">
                <a16:creationId xmlns:a16="http://schemas.microsoft.com/office/drawing/2014/main" id="{237F64C7-C1E2-D84B-A136-7052B98C9427}"/>
              </a:ext>
            </a:extLst>
          </p:cNvPr>
          <p:cNvSpPr txBox="1"/>
          <p:nvPr/>
        </p:nvSpPr>
        <p:spPr>
          <a:xfrm>
            <a:off x="7945666" y="6145961"/>
            <a:ext cx="4109105" cy="584775"/>
          </a:xfrm>
          <a:prstGeom prst="rect">
            <a:avLst/>
          </a:prstGeom>
          <a:noFill/>
        </p:spPr>
        <p:txBody>
          <a:bodyPr wrap="square" rtlCol="0">
            <a:spAutoFit/>
          </a:bodyPr>
          <a:lstStyle/>
          <a:p>
            <a:r>
              <a:rPr lang="en-US" sz="3200">
                <a:latin typeface="Gill Sans MT" panose="020B0502020104020203" pitchFamily="34" charset="77"/>
              </a:rPr>
              <a:t>Non-overlapping writes</a:t>
            </a:r>
          </a:p>
        </p:txBody>
      </p:sp>
    </p:spTree>
    <p:extLst>
      <p:ext uri="{BB962C8B-B14F-4D97-AF65-F5344CB8AC3E}">
        <p14:creationId xmlns:p14="http://schemas.microsoft.com/office/powerpoint/2010/main" val="112012968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3" name="Triangle 2">
            <a:extLst>
              <a:ext uri="{FF2B5EF4-FFF2-40B4-BE49-F238E27FC236}">
                <a16:creationId xmlns:a16="http://schemas.microsoft.com/office/drawing/2014/main" id="{4199B70C-7135-544B-BDE3-617EBE91BE81}"/>
              </a:ext>
            </a:extLst>
          </p:cNvPr>
          <p:cNvSpPr/>
          <p:nvPr/>
        </p:nvSpPr>
        <p:spPr>
          <a:xfrm>
            <a:off x="727399" y="2191046"/>
            <a:ext cx="9158976" cy="7893197"/>
          </a:xfrm>
          <a:prstGeom prst="triangle">
            <a:avLst/>
          </a:prstGeom>
          <a:gradFill>
            <a:gsLst>
              <a:gs pos="0">
                <a:schemeClr val="accent6">
                  <a:lumMod val="75000"/>
                </a:schemeClr>
              </a:gs>
              <a:gs pos="71000">
                <a:srgbClr val="FFFF00"/>
              </a:gs>
              <a:gs pos="83000">
                <a:schemeClr val="accent3">
                  <a:lumMod val="60000"/>
                  <a:lumOff val="40000"/>
                </a:schemeClr>
              </a:gs>
              <a:gs pos="100000">
                <a:schemeClr val="accent5">
                  <a:lumMod val="60000"/>
                  <a:lumOff val="40000"/>
                </a:schemeClr>
              </a:gs>
            </a:gsLst>
            <a:lin ang="5400000" scaled="1"/>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Google Shape;47;p8"/>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Modern Storage Devices</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a:t>
            </a:fld>
            <a:endParaRPr/>
          </a:p>
        </p:txBody>
      </p:sp>
      <p:grpSp>
        <p:nvGrpSpPr>
          <p:cNvPr id="7" name="Group 6">
            <a:extLst>
              <a:ext uri="{FF2B5EF4-FFF2-40B4-BE49-F238E27FC236}">
                <a16:creationId xmlns:a16="http://schemas.microsoft.com/office/drawing/2014/main" id="{6DF4787D-3112-1A48-9727-50338611A86A}"/>
              </a:ext>
            </a:extLst>
          </p:cNvPr>
          <p:cNvGrpSpPr/>
          <p:nvPr/>
        </p:nvGrpSpPr>
        <p:grpSpPr>
          <a:xfrm>
            <a:off x="4084278" y="2680037"/>
            <a:ext cx="2445209" cy="2178989"/>
            <a:chOff x="769000" y="2652328"/>
            <a:chExt cx="2445209" cy="2178989"/>
          </a:xfrm>
          <a:solidFill>
            <a:schemeClr val="bg1">
              <a:alpha val="50000"/>
            </a:schemeClr>
          </a:solidFill>
        </p:grpSpPr>
        <p:sp>
          <p:nvSpPr>
            <p:cNvPr id="21" name="Triangle 20">
              <a:extLst>
                <a:ext uri="{FF2B5EF4-FFF2-40B4-BE49-F238E27FC236}">
                  <a16:creationId xmlns:a16="http://schemas.microsoft.com/office/drawing/2014/main" id="{0035139A-E221-8943-98A1-5D101518E0CC}"/>
                </a:ext>
              </a:extLst>
            </p:cNvPr>
            <p:cNvSpPr/>
            <p:nvPr/>
          </p:nvSpPr>
          <p:spPr>
            <a:xfrm>
              <a:off x="769000" y="2652328"/>
              <a:ext cx="2445209" cy="2178989"/>
            </a:xfrm>
            <a:prstGeom prst="triangl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50F62DB-CB4A-8247-B9C6-E3686038ECA5}"/>
                </a:ext>
              </a:extLst>
            </p:cNvPr>
            <p:cNvSpPr txBox="1"/>
            <p:nvPr/>
          </p:nvSpPr>
          <p:spPr>
            <a:xfrm>
              <a:off x="1334216" y="4102806"/>
              <a:ext cx="1314784" cy="523220"/>
            </a:xfrm>
            <a:prstGeom prst="rect">
              <a:avLst/>
            </a:prstGeom>
            <a:noFill/>
          </p:spPr>
          <p:txBody>
            <a:bodyPr wrap="none" rtlCol="0">
              <a:spAutoFit/>
            </a:bodyPr>
            <a:lstStyle/>
            <a:p>
              <a:r>
                <a:rPr lang="en-US" sz="2800" b="1">
                  <a:latin typeface="Gill Sans MT" panose="020B0502020104020203" pitchFamily="34" charset="77"/>
                </a:rPr>
                <a:t>DRAM</a:t>
              </a:r>
            </a:p>
          </p:txBody>
        </p:sp>
      </p:grpSp>
      <p:grpSp>
        <p:nvGrpSpPr>
          <p:cNvPr id="16" name="Group 15">
            <a:extLst>
              <a:ext uri="{FF2B5EF4-FFF2-40B4-BE49-F238E27FC236}">
                <a16:creationId xmlns:a16="http://schemas.microsoft.com/office/drawing/2014/main" id="{B5D89AB0-AB0B-E449-9A52-81D41C88414C}"/>
              </a:ext>
            </a:extLst>
          </p:cNvPr>
          <p:cNvGrpSpPr/>
          <p:nvPr/>
        </p:nvGrpSpPr>
        <p:grpSpPr>
          <a:xfrm>
            <a:off x="3132454" y="5127636"/>
            <a:ext cx="4348863" cy="1403644"/>
            <a:chOff x="11877927" y="532024"/>
            <a:chExt cx="4348863" cy="1403644"/>
          </a:xfrm>
        </p:grpSpPr>
        <p:sp>
          <p:nvSpPr>
            <p:cNvPr id="8" name="Trapezoid 7">
              <a:extLst>
                <a:ext uri="{FF2B5EF4-FFF2-40B4-BE49-F238E27FC236}">
                  <a16:creationId xmlns:a16="http://schemas.microsoft.com/office/drawing/2014/main" id="{23C11D95-1909-494A-A542-392671439115}"/>
                </a:ext>
              </a:extLst>
            </p:cNvPr>
            <p:cNvSpPr/>
            <p:nvPr/>
          </p:nvSpPr>
          <p:spPr>
            <a:xfrm>
              <a:off x="11877927" y="532024"/>
              <a:ext cx="4348863" cy="1403644"/>
            </a:xfrm>
            <a:prstGeom prst="trapezoid">
              <a:avLst>
                <a:gd name="adj" fmla="val 58560"/>
              </a:avLst>
            </a:prstGeom>
            <a:solidFill>
              <a:schemeClr val="bg1">
                <a:alpha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CE805BE-40CB-A040-B737-9461B9DC836A}"/>
                </a:ext>
              </a:extLst>
            </p:cNvPr>
            <p:cNvSpPr txBox="1"/>
            <p:nvPr/>
          </p:nvSpPr>
          <p:spPr>
            <a:xfrm>
              <a:off x="13457483" y="938003"/>
              <a:ext cx="1189749" cy="584775"/>
            </a:xfrm>
            <a:prstGeom prst="rect">
              <a:avLst/>
            </a:prstGeom>
            <a:noFill/>
          </p:spPr>
          <p:txBody>
            <a:bodyPr wrap="none" rtlCol="0">
              <a:spAutoFit/>
            </a:bodyPr>
            <a:lstStyle/>
            <a:p>
              <a:r>
                <a:rPr lang="en-US" sz="3200" b="1">
                  <a:latin typeface="Gill Sans MT" panose="020B0502020104020203" pitchFamily="34" charset="77"/>
                </a:rPr>
                <a:t>NVM</a:t>
              </a:r>
            </a:p>
          </p:txBody>
        </p:sp>
      </p:grpSp>
      <p:grpSp>
        <p:nvGrpSpPr>
          <p:cNvPr id="11" name="Group 10">
            <a:extLst>
              <a:ext uri="{FF2B5EF4-FFF2-40B4-BE49-F238E27FC236}">
                <a16:creationId xmlns:a16="http://schemas.microsoft.com/office/drawing/2014/main" id="{38D14E3A-AC7D-A04E-A842-47511D74A771}"/>
              </a:ext>
            </a:extLst>
          </p:cNvPr>
          <p:cNvGrpSpPr/>
          <p:nvPr/>
        </p:nvGrpSpPr>
        <p:grpSpPr>
          <a:xfrm>
            <a:off x="2146565" y="6799890"/>
            <a:ext cx="6320638" cy="1403644"/>
            <a:chOff x="2146565" y="6799890"/>
            <a:chExt cx="6320638" cy="1403644"/>
          </a:xfrm>
          <a:solidFill>
            <a:srgbClr val="FFFFFF">
              <a:alpha val="50000"/>
            </a:srgbClr>
          </a:solidFill>
        </p:grpSpPr>
        <p:sp>
          <p:nvSpPr>
            <p:cNvPr id="26" name="Trapezoid 25">
              <a:extLst>
                <a:ext uri="{FF2B5EF4-FFF2-40B4-BE49-F238E27FC236}">
                  <a16:creationId xmlns:a16="http://schemas.microsoft.com/office/drawing/2014/main" id="{1959FEBC-FBF6-6B45-B3EA-349C7EB9D00A}"/>
                </a:ext>
              </a:extLst>
            </p:cNvPr>
            <p:cNvSpPr/>
            <p:nvPr/>
          </p:nvSpPr>
          <p:spPr>
            <a:xfrm>
              <a:off x="2146565" y="6799890"/>
              <a:ext cx="6320638" cy="1403644"/>
            </a:xfrm>
            <a:prstGeom prst="trapezoid">
              <a:avLst>
                <a:gd name="adj" fmla="val 58560"/>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6838044-5828-B243-8962-A961CE67FECA}"/>
                </a:ext>
              </a:extLst>
            </p:cNvPr>
            <p:cNvSpPr txBox="1"/>
            <p:nvPr/>
          </p:nvSpPr>
          <p:spPr>
            <a:xfrm>
              <a:off x="3871139" y="7234717"/>
              <a:ext cx="2961067" cy="584775"/>
            </a:xfrm>
            <a:prstGeom prst="rect">
              <a:avLst/>
            </a:prstGeom>
            <a:noFill/>
          </p:spPr>
          <p:txBody>
            <a:bodyPr wrap="none" rtlCol="0">
              <a:spAutoFit/>
            </a:bodyPr>
            <a:lstStyle/>
            <a:p>
              <a:r>
                <a:rPr lang="en-US" sz="3200" b="1">
                  <a:latin typeface="Gill Sans MT" panose="020B0502020104020203" pitchFamily="34" charset="77"/>
                </a:rPr>
                <a:t>Ultra-fast SSD</a:t>
              </a:r>
            </a:p>
          </p:txBody>
        </p:sp>
      </p:grpSp>
      <p:grpSp>
        <p:nvGrpSpPr>
          <p:cNvPr id="29" name="Group 28">
            <a:extLst>
              <a:ext uri="{FF2B5EF4-FFF2-40B4-BE49-F238E27FC236}">
                <a16:creationId xmlns:a16="http://schemas.microsoft.com/office/drawing/2014/main" id="{2F2AA998-82EE-8145-A617-A6889056FABB}"/>
              </a:ext>
            </a:extLst>
          </p:cNvPr>
          <p:cNvGrpSpPr/>
          <p:nvPr/>
        </p:nvGrpSpPr>
        <p:grpSpPr>
          <a:xfrm>
            <a:off x="1185326" y="8442066"/>
            <a:ext cx="8243115" cy="1403644"/>
            <a:chOff x="2146565" y="6799890"/>
            <a:chExt cx="6320638" cy="1403644"/>
          </a:xfrm>
          <a:solidFill>
            <a:srgbClr val="FFFFFF">
              <a:alpha val="50000"/>
            </a:srgbClr>
          </a:solidFill>
        </p:grpSpPr>
        <p:sp>
          <p:nvSpPr>
            <p:cNvPr id="30" name="Trapezoid 29">
              <a:extLst>
                <a:ext uri="{FF2B5EF4-FFF2-40B4-BE49-F238E27FC236}">
                  <a16:creationId xmlns:a16="http://schemas.microsoft.com/office/drawing/2014/main" id="{84A96E28-15D6-F746-85D5-ED61907E627C}"/>
                </a:ext>
              </a:extLst>
            </p:cNvPr>
            <p:cNvSpPr/>
            <p:nvPr/>
          </p:nvSpPr>
          <p:spPr>
            <a:xfrm>
              <a:off x="2146565" y="6799890"/>
              <a:ext cx="6320638" cy="1403644"/>
            </a:xfrm>
            <a:prstGeom prst="trapezoid">
              <a:avLst>
                <a:gd name="adj" fmla="val 58560"/>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81EA37BB-DAC6-7246-88E3-4BFC3B290DAB}"/>
                </a:ext>
              </a:extLst>
            </p:cNvPr>
            <p:cNvSpPr txBox="1"/>
            <p:nvPr/>
          </p:nvSpPr>
          <p:spPr>
            <a:xfrm>
              <a:off x="4882143" y="7208845"/>
              <a:ext cx="907357" cy="584775"/>
            </a:xfrm>
            <a:prstGeom prst="rect">
              <a:avLst/>
            </a:prstGeom>
            <a:noFill/>
          </p:spPr>
          <p:txBody>
            <a:bodyPr wrap="none" rtlCol="0">
              <a:spAutoFit/>
            </a:bodyPr>
            <a:lstStyle/>
            <a:p>
              <a:r>
                <a:rPr lang="en-US" sz="3200" b="1">
                  <a:latin typeface="Gill Sans MT" panose="020B0502020104020203" pitchFamily="34" charset="77"/>
                </a:rPr>
                <a:t>HDD</a:t>
              </a:r>
            </a:p>
          </p:txBody>
        </p:sp>
      </p:grpSp>
      <p:sp>
        <p:nvSpPr>
          <p:cNvPr id="35" name="Google Shape;54;p8">
            <a:extLst>
              <a:ext uri="{FF2B5EF4-FFF2-40B4-BE49-F238E27FC236}">
                <a16:creationId xmlns:a16="http://schemas.microsoft.com/office/drawing/2014/main" id="{606CA6B7-BDBC-4940-A155-5491F50146C4}"/>
              </a:ext>
            </a:extLst>
          </p:cNvPr>
          <p:cNvSpPr/>
          <p:nvPr/>
        </p:nvSpPr>
        <p:spPr>
          <a:xfrm>
            <a:off x="9900256" y="3789635"/>
            <a:ext cx="6182233" cy="1015663"/>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4000"/>
              <a:buFont typeface="Gill Sans"/>
              <a:buNone/>
            </a:pPr>
            <a:r>
              <a:rPr lang="en-US" sz="4000" b="1" i="0" u="none" strike="noStrike" cap="none">
                <a:solidFill>
                  <a:srgbClr val="000000"/>
                </a:solidFill>
                <a:latin typeface="Gill Sans MT" panose="020B0502020104020203" pitchFamily="34" charset="0"/>
                <a:ea typeface="Gill Sans"/>
                <a:cs typeface="Gill Sans"/>
                <a:sym typeface="Gill Sans"/>
              </a:rPr>
              <a:t>Latency      B/W      $/GB	</a:t>
            </a:r>
            <a:endParaRPr sz="1400" b="1" i="0" u="none" strike="noStrike" cap="none">
              <a:solidFill>
                <a:srgbClr val="000000"/>
              </a:solidFill>
              <a:latin typeface="Gill Sans MT" panose="020B0502020104020203" pitchFamily="34" charset="0"/>
              <a:ea typeface="Gill Sans"/>
              <a:cs typeface="Gill Sans"/>
              <a:sym typeface="Gill Sans"/>
            </a:endParaRPr>
          </a:p>
        </p:txBody>
      </p:sp>
      <p:sp>
        <p:nvSpPr>
          <p:cNvPr id="37" name="Google Shape;54;p8">
            <a:extLst>
              <a:ext uri="{FF2B5EF4-FFF2-40B4-BE49-F238E27FC236}">
                <a16:creationId xmlns:a16="http://schemas.microsoft.com/office/drawing/2014/main" id="{F6DE9C3A-7926-5D4A-BE53-229E87256D54}"/>
              </a:ext>
            </a:extLst>
          </p:cNvPr>
          <p:cNvSpPr/>
          <p:nvPr/>
        </p:nvSpPr>
        <p:spPr>
          <a:xfrm>
            <a:off x="10246356" y="5121981"/>
            <a:ext cx="5685552" cy="1015663"/>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4000"/>
              <a:buFont typeface="Gill Sans"/>
              <a:buNone/>
            </a:pPr>
            <a:r>
              <a:rPr lang="en-US" sz="4000">
                <a:latin typeface="Gill Sans MT" panose="020B0502020104020203" pitchFamily="34" charset="0"/>
                <a:ea typeface="Gill Sans"/>
                <a:cs typeface="Gill Sans"/>
                <a:sym typeface="Gill Sans"/>
              </a:rPr>
              <a:t>3</a:t>
            </a:r>
            <a:r>
              <a:rPr lang="en-US" sz="4000" b="0" i="0" u="none" strike="noStrike" cap="none">
                <a:solidFill>
                  <a:srgbClr val="000000"/>
                </a:solidFill>
                <a:latin typeface="Gill Sans MT" panose="020B0502020104020203" pitchFamily="34" charset="0"/>
                <a:ea typeface="Gill Sans"/>
                <a:cs typeface="Gill Sans"/>
                <a:sym typeface="Gill Sans"/>
              </a:rPr>
              <a:t>00 ns     10 GB/s      4.0</a:t>
            </a:r>
            <a:endParaRPr sz="1400" b="0" i="0" u="none" strike="noStrike" cap="none">
              <a:solidFill>
                <a:srgbClr val="000000"/>
              </a:solidFill>
              <a:latin typeface="Gill Sans MT" panose="020B0502020104020203" pitchFamily="34" charset="0"/>
              <a:ea typeface="Gill Sans"/>
              <a:cs typeface="Gill Sans"/>
              <a:sym typeface="Gill Sans"/>
            </a:endParaRPr>
          </a:p>
        </p:txBody>
      </p:sp>
      <mc:AlternateContent xmlns:mc="http://schemas.openxmlformats.org/markup-compatibility/2006" xmlns:a14="http://schemas.microsoft.com/office/drawing/2010/main">
        <mc:Choice Requires="a14">
          <p:sp>
            <p:nvSpPr>
              <p:cNvPr id="38" name="Google Shape;54;p8">
                <a:extLst>
                  <a:ext uri="{FF2B5EF4-FFF2-40B4-BE49-F238E27FC236}">
                    <a16:creationId xmlns:a16="http://schemas.microsoft.com/office/drawing/2014/main" id="{60F10CBE-7A63-EE4A-83CD-AD8AD3E4E41A}"/>
                  </a:ext>
                </a:extLst>
              </p:cNvPr>
              <p:cNvSpPr/>
              <p:nvPr/>
            </p:nvSpPr>
            <p:spPr>
              <a:xfrm>
                <a:off x="10346655" y="6825869"/>
                <a:ext cx="5685552" cy="1015663"/>
              </a:xfrm>
              <a:prstGeom prst="rect">
                <a:avLst/>
              </a:prstGeom>
              <a:noFill/>
              <a:ln>
                <a:noFill/>
              </a:ln>
            </p:spPr>
            <p:txBody>
              <a:bodyPr spcFirstLastPara="1" wrap="square" lIns="91425" tIns="45700" rIns="91425" bIns="45700" anchor="t" anchorCtr="0">
                <a:noAutofit/>
              </a:bodyPr>
              <a:lstStyle/>
              <a:p>
                <a:pPr lvl="0">
                  <a:lnSpc>
                    <a:spcPct val="150000"/>
                  </a:lnSpc>
                  <a:buSzPts val="4000"/>
                </a:pPr>
                <a:r>
                  <a:rPr lang="en-US" sz="4000">
                    <a:latin typeface="Gill Sans MT" panose="020B0502020104020203" pitchFamily="34" charset="0"/>
                    <a:ea typeface="Gill Sans"/>
                    <a:cs typeface="Gill Sans"/>
                    <a:sym typeface="Gill Sans"/>
                  </a:rPr>
                  <a:t>40 </a:t>
                </a:r>
                <a14:m>
                  <m:oMath xmlns:m="http://schemas.openxmlformats.org/officeDocument/2006/math">
                    <m:r>
                      <a:rPr lang="en-US" sz="4000" i="1">
                        <a:latin typeface="Cambria Math" panose="02040503050406030204" pitchFamily="18" charset="0"/>
                        <a:ea typeface="Cambria Math" panose="02040503050406030204" pitchFamily="18" charset="0"/>
                      </a:rPr>
                      <m:t>𝜇</m:t>
                    </m:r>
                  </m:oMath>
                </a14:m>
                <a:r>
                  <a:rPr lang="en-US" sz="4000" b="0" i="0" u="none" strike="noStrike" cap="none">
                    <a:solidFill>
                      <a:srgbClr val="000000"/>
                    </a:solidFill>
                    <a:latin typeface="Gill Sans MT" panose="020B0502020104020203" pitchFamily="34" charset="0"/>
                    <a:ea typeface="Gill Sans"/>
                    <a:cs typeface="Gill Sans"/>
                    <a:sym typeface="Gill Sans"/>
                  </a:rPr>
                  <a:t>s       2 GB/s      0.25</a:t>
                </a:r>
                <a:endParaRPr sz="1400" b="0" i="0" u="none" strike="noStrike" cap="none">
                  <a:solidFill>
                    <a:srgbClr val="000000"/>
                  </a:solidFill>
                  <a:latin typeface="Gill Sans MT" panose="020B0502020104020203" pitchFamily="34" charset="0"/>
                  <a:ea typeface="Gill Sans"/>
                  <a:cs typeface="Gill Sans"/>
                  <a:sym typeface="Gill Sans"/>
                </a:endParaRPr>
              </a:p>
            </p:txBody>
          </p:sp>
        </mc:Choice>
        <mc:Fallback xmlns="">
          <p:sp>
            <p:nvSpPr>
              <p:cNvPr id="38" name="Google Shape;54;p8">
                <a:extLst>
                  <a:ext uri="{FF2B5EF4-FFF2-40B4-BE49-F238E27FC236}">
                    <a16:creationId xmlns:a16="http://schemas.microsoft.com/office/drawing/2014/main" id="{60F10CBE-7A63-EE4A-83CD-AD8AD3E4E41A}"/>
                  </a:ext>
                </a:extLst>
              </p:cNvPr>
              <p:cNvSpPr>
                <a:spLocks noRot="1" noChangeAspect="1" noMove="1" noResize="1" noEditPoints="1" noAdjustHandles="1" noChangeArrowheads="1" noChangeShapeType="1" noTextEdit="1"/>
              </p:cNvSpPr>
              <p:nvPr/>
            </p:nvSpPr>
            <p:spPr>
              <a:xfrm>
                <a:off x="10346655" y="6825869"/>
                <a:ext cx="5685552" cy="1015663"/>
              </a:xfrm>
              <a:prstGeom prst="rect">
                <a:avLst/>
              </a:prstGeom>
              <a:blipFill>
                <a:blip r:embed="rId3"/>
                <a:stretch>
                  <a:fillRect l="-3751" b="-17470"/>
                </a:stretch>
              </a:blipFill>
              <a:ln>
                <a:noFill/>
              </a:ln>
            </p:spPr>
            <p:txBody>
              <a:bodyPr/>
              <a:lstStyle/>
              <a:p>
                <a:r>
                  <a:rPr lang="en-US">
                    <a:noFill/>
                  </a:rPr>
                  <a:t> </a:t>
                </a:r>
              </a:p>
            </p:txBody>
          </p:sp>
        </mc:Fallback>
      </mc:AlternateContent>
      <p:sp>
        <p:nvSpPr>
          <p:cNvPr id="39" name="Google Shape;54;p8">
            <a:extLst>
              <a:ext uri="{FF2B5EF4-FFF2-40B4-BE49-F238E27FC236}">
                <a16:creationId xmlns:a16="http://schemas.microsoft.com/office/drawing/2014/main" id="{61F99666-B5EE-FB41-A3CC-B7EB4F570C9D}"/>
              </a:ext>
            </a:extLst>
          </p:cNvPr>
          <p:cNvSpPr/>
          <p:nvPr/>
        </p:nvSpPr>
        <p:spPr>
          <a:xfrm>
            <a:off x="10541238" y="8442066"/>
            <a:ext cx="5685552" cy="1015663"/>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4000"/>
              <a:buFont typeface="Gill Sans"/>
              <a:buNone/>
            </a:pPr>
            <a:r>
              <a:rPr lang="en-US" sz="4000">
                <a:latin typeface="Gill Sans MT" panose="020B0502020104020203" pitchFamily="34" charset="0"/>
                <a:ea typeface="Gill Sans"/>
                <a:cs typeface="Gill Sans"/>
                <a:sym typeface="Gill Sans"/>
              </a:rPr>
              <a:t>5 m</a:t>
            </a:r>
            <a:r>
              <a:rPr lang="en-US" sz="4000" b="0" i="0" u="none" strike="noStrike" cap="none">
                <a:solidFill>
                  <a:srgbClr val="000000"/>
                </a:solidFill>
                <a:latin typeface="Gill Sans MT" panose="020B0502020104020203" pitchFamily="34" charset="0"/>
                <a:ea typeface="Gill Sans"/>
                <a:cs typeface="Gill Sans"/>
                <a:sym typeface="Gill Sans"/>
              </a:rPr>
              <a:t>s     2.6 MB/s     0.02</a:t>
            </a:r>
            <a:endParaRPr sz="1400" b="0" i="0" u="none" strike="noStrike" cap="none">
              <a:solidFill>
                <a:srgbClr val="000000"/>
              </a:solidFill>
              <a:latin typeface="Gill Sans MT" panose="020B0502020104020203" pitchFamily="34" charset="0"/>
              <a:ea typeface="Gill Sans"/>
              <a:cs typeface="Gill Sans"/>
              <a:sym typeface="Gill Sans"/>
            </a:endParaRPr>
          </a:p>
        </p:txBody>
      </p:sp>
      <p:cxnSp>
        <p:nvCxnSpPr>
          <p:cNvPr id="4" name="Straight Connector 3">
            <a:extLst>
              <a:ext uri="{FF2B5EF4-FFF2-40B4-BE49-F238E27FC236}">
                <a16:creationId xmlns:a16="http://schemas.microsoft.com/office/drawing/2014/main" id="{955283CD-8E28-7043-9813-3D95BAF4A202}"/>
              </a:ext>
            </a:extLst>
          </p:cNvPr>
          <p:cNvCxnSpPr/>
          <p:nvPr/>
        </p:nvCxnSpPr>
        <p:spPr>
          <a:xfrm>
            <a:off x="367418" y="5007321"/>
            <a:ext cx="2765036" cy="0"/>
          </a:xfrm>
          <a:prstGeom prst="line">
            <a:avLst/>
          </a:prstGeom>
          <a:ln w="28575"/>
        </p:spPr>
        <p:style>
          <a:lnRef idx="1">
            <a:schemeClr val="dk1"/>
          </a:lnRef>
          <a:fillRef idx="0">
            <a:schemeClr val="dk1"/>
          </a:fillRef>
          <a:effectRef idx="0">
            <a:schemeClr val="dk1"/>
          </a:effectRef>
          <a:fontRef idx="minor">
            <a:schemeClr val="tx1"/>
          </a:fontRef>
        </p:style>
      </p:cxnSp>
      <p:grpSp>
        <p:nvGrpSpPr>
          <p:cNvPr id="18" name="Group 17">
            <a:extLst>
              <a:ext uri="{FF2B5EF4-FFF2-40B4-BE49-F238E27FC236}">
                <a16:creationId xmlns:a16="http://schemas.microsoft.com/office/drawing/2014/main" id="{4B5162B7-B382-CF4C-86C1-BDC816E72F48}"/>
              </a:ext>
            </a:extLst>
          </p:cNvPr>
          <p:cNvGrpSpPr/>
          <p:nvPr/>
        </p:nvGrpSpPr>
        <p:grpSpPr>
          <a:xfrm>
            <a:off x="376711" y="2997332"/>
            <a:ext cx="1617229" cy="1807966"/>
            <a:chOff x="694169" y="2831731"/>
            <a:chExt cx="1617229" cy="1807966"/>
          </a:xfrm>
        </p:grpSpPr>
        <p:sp>
          <p:nvSpPr>
            <p:cNvPr id="22" name="TextBox 21">
              <a:extLst>
                <a:ext uri="{FF2B5EF4-FFF2-40B4-BE49-F238E27FC236}">
                  <a16:creationId xmlns:a16="http://schemas.microsoft.com/office/drawing/2014/main" id="{7A4D1BC5-D5F8-AC47-A3A4-29B3A6F860F2}"/>
                </a:ext>
              </a:extLst>
            </p:cNvPr>
            <p:cNvSpPr txBox="1"/>
            <p:nvPr/>
          </p:nvSpPr>
          <p:spPr>
            <a:xfrm>
              <a:off x="694169" y="3993366"/>
              <a:ext cx="1617229" cy="646331"/>
            </a:xfrm>
            <a:prstGeom prst="rect">
              <a:avLst/>
            </a:prstGeom>
            <a:noFill/>
          </p:spPr>
          <p:txBody>
            <a:bodyPr wrap="square" rtlCol="0">
              <a:spAutoFit/>
            </a:bodyPr>
            <a:lstStyle/>
            <a:p>
              <a:r>
                <a:rPr lang="en-US" sz="3600">
                  <a:latin typeface="Gill Sans MT" panose="020B0502020104020203" pitchFamily="34" charset="77"/>
                </a:rPr>
                <a:t>Volatile</a:t>
              </a:r>
            </a:p>
          </p:txBody>
        </p:sp>
        <p:cxnSp>
          <p:nvCxnSpPr>
            <p:cNvPr id="12" name="Straight Arrow Connector 11">
              <a:extLst>
                <a:ext uri="{FF2B5EF4-FFF2-40B4-BE49-F238E27FC236}">
                  <a16:creationId xmlns:a16="http://schemas.microsoft.com/office/drawing/2014/main" id="{1559A296-6F9D-A546-96D6-8C48942CF1C2}"/>
                </a:ext>
              </a:extLst>
            </p:cNvPr>
            <p:cNvCxnSpPr/>
            <p:nvPr/>
          </p:nvCxnSpPr>
          <p:spPr>
            <a:xfrm flipV="1">
              <a:off x="868405" y="2831731"/>
              <a:ext cx="0" cy="956859"/>
            </a:xfrm>
            <a:prstGeom prst="straightConnector1">
              <a:avLst/>
            </a:prstGeom>
            <a:ln w="3492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3AD63619-34DA-CA41-B111-DA60B8BC269E}"/>
              </a:ext>
            </a:extLst>
          </p:cNvPr>
          <p:cNvGrpSpPr/>
          <p:nvPr/>
        </p:nvGrpSpPr>
        <p:grpSpPr>
          <a:xfrm>
            <a:off x="367418" y="5111599"/>
            <a:ext cx="2864124" cy="1920572"/>
            <a:chOff x="367418" y="5111599"/>
            <a:chExt cx="2864124" cy="1920572"/>
          </a:xfrm>
        </p:grpSpPr>
        <p:sp>
          <p:nvSpPr>
            <p:cNvPr id="23" name="TextBox 22">
              <a:extLst>
                <a:ext uri="{FF2B5EF4-FFF2-40B4-BE49-F238E27FC236}">
                  <a16:creationId xmlns:a16="http://schemas.microsoft.com/office/drawing/2014/main" id="{193F3DC8-07EA-5D45-BFEB-6D374A35AA18}"/>
                </a:ext>
              </a:extLst>
            </p:cNvPr>
            <p:cNvSpPr txBox="1"/>
            <p:nvPr/>
          </p:nvSpPr>
          <p:spPr>
            <a:xfrm>
              <a:off x="367418" y="5111599"/>
              <a:ext cx="2864124" cy="646331"/>
            </a:xfrm>
            <a:prstGeom prst="rect">
              <a:avLst/>
            </a:prstGeom>
            <a:noFill/>
          </p:spPr>
          <p:txBody>
            <a:bodyPr wrap="square" rtlCol="0">
              <a:spAutoFit/>
            </a:bodyPr>
            <a:lstStyle/>
            <a:p>
              <a:r>
                <a:rPr lang="en-US" sz="3600">
                  <a:latin typeface="Gill Sans MT" panose="020B0502020104020203" pitchFamily="34" charset="77"/>
                </a:rPr>
                <a:t>None-Volatile</a:t>
              </a:r>
            </a:p>
          </p:txBody>
        </p:sp>
        <p:cxnSp>
          <p:nvCxnSpPr>
            <p:cNvPr id="27" name="Straight Arrow Connector 26">
              <a:extLst>
                <a:ext uri="{FF2B5EF4-FFF2-40B4-BE49-F238E27FC236}">
                  <a16:creationId xmlns:a16="http://schemas.microsoft.com/office/drawing/2014/main" id="{33A88802-0721-7340-8D09-C3F33C418E05}"/>
                </a:ext>
              </a:extLst>
            </p:cNvPr>
            <p:cNvCxnSpPr>
              <a:cxnSpLocks/>
            </p:cNvCxnSpPr>
            <p:nvPr/>
          </p:nvCxnSpPr>
          <p:spPr>
            <a:xfrm>
              <a:off x="560794" y="5925517"/>
              <a:ext cx="0" cy="1106654"/>
            </a:xfrm>
            <a:prstGeom prst="straightConnector1">
              <a:avLst/>
            </a:prstGeom>
            <a:ln w="3492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pic>
        <p:nvPicPr>
          <p:cNvPr id="32" name="Picture 31">
            <a:extLst>
              <a:ext uri="{FF2B5EF4-FFF2-40B4-BE49-F238E27FC236}">
                <a16:creationId xmlns:a16="http://schemas.microsoft.com/office/drawing/2014/main" id="{44D39A51-C895-FC44-B71B-1A3DB47BD62A}"/>
              </a:ext>
            </a:extLst>
          </p:cNvPr>
          <p:cNvPicPr>
            <a:picLocks noChangeAspect="1"/>
          </p:cNvPicPr>
          <p:nvPr/>
        </p:nvPicPr>
        <p:blipFill>
          <a:blip r:embed="rId4"/>
          <a:stretch>
            <a:fillRect/>
          </a:stretch>
        </p:blipFill>
        <p:spPr>
          <a:xfrm>
            <a:off x="6057891" y="5486400"/>
            <a:ext cx="774315" cy="774315"/>
          </a:xfrm>
          <a:prstGeom prst="rect">
            <a:avLst/>
          </a:prstGeom>
        </p:spPr>
      </p:pic>
      <p:pic>
        <p:nvPicPr>
          <p:cNvPr id="34" name="Picture 33">
            <a:extLst>
              <a:ext uri="{FF2B5EF4-FFF2-40B4-BE49-F238E27FC236}">
                <a16:creationId xmlns:a16="http://schemas.microsoft.com/office/drawing/2014/main" id="{AB98045E-60DC-AC4B-99D1-173EEB647DAE}"/>
              </a:ext>
            </a:extLst>
          </p:cNvPr>
          <p:cNvPicPr>
            <a:picLocks noChangeAspect="1"/>
          </p:cNvPicPr>
          <p:nvPr/>
        </p:nvPicPr>
        <p:blipFill>
          <a:blip r:embed="rId4"/>
          <a:stretch>
            <a:fillRect/>
          </a:stretch>
        </p:blipFill>
        <p:spPr>
          <a:xfrm>
            <a:off x="7196873" y="7234717"/>
            <a:ext cx="774315" cy="774315"/>
          </a:xfrm>
          <a:prstGeom prst="rect">
            <a:avLst/>
          </a:prstGeom>
        </p:spPr>
      </p:pic>
      <p:sp>
        <p:nvSpPr>
          <p:cNvPr id="40" name="Rounded Rectangular Callout 39">
            <a:extLst>
              <a:ext uri="{FF2B5EF4-FFF2-40B4-BE49-F238E27FC236}">
                <a16:creationId xmlns:a16="http://schemas.microsoft.com/office/drawing/2014/main" id="{4E05237F-93FC-0647-901B-DCC2345A6E8D}"/>
              </a:ext>
            </a:extLst>
          </p:cNvPr>
          <p:cNvSpPr/>
          <p:nvPr/>
        </p:nvSpPr>
        <p:spPr>
          <a:xfrm>
            <a:off x="6669151" y="2269798"/>
            <a:ext cx="3596103" cy="1919742"/>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chemeClr val="tx1"/>
                </a:solidFill>
                <a:latin typeface="Gill Sans MT" panose="020B0502020104020203" pitchFamily="34" charset="77"/>
              </a:rPr>
              <a:t>In-storage compute is powerful</a:t>
            </a:r>
          </a:p>
        </p:txBody>
      </p:sp>
    </p:spTree>
    <p:extLst>
      <p:ext uri="{BB962C8B-B14F-4D97-AF65-F5344CB8AC3E}">
        <p14:creationId xmlns:p14="http://schemas.microsoft.com/office/powerpoint/2010/main" val="265109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5" grpId="0"/>
      <p:bldP spid="37" grpId="0"/>
      <p:bldP spid="38" grpId="0"/>
      <p:bldP spid="39" grpId="0"/>
      <p:bldP spid="40"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50</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44" name="Group 43" descr=" 12">
            <a:extLst>
              <a:ext uri="{FF2B5EF4-FFF2-40B4-BE49-F238E27FC236}">
                <a16:creationId xmlns:a16="http://schemas.microsoft.com/office/drawing/2014/main" id="{A7A1873C-FB04-7449-BDD6-B5EF38D73745}"/>
              </a:ext>
            </a:extLst>
          </p:cNvPr>
          <p:cNvGrpSpPr/>
          <p:nvPr/>
        </p:nvGrpSpPr>
        <p:grpSpPr>
          <a:xfrm>
            <a:off x="7908950" y="5102910"/>
            <a:ext cx="3456512" cy="731520"/>
            <a:chOff x="8009010" y="5212870"/>
            <a:chExt cx="3456512" cy="731520"/>
          </a:xfrm>
        </p:grpSpPr>
        <p:pic>
          <p:nvPicPr>
            <p:cNvPr id="45" name="Graphic 44" descr="Lock">
              <a:extLst>
                <a:ext uri="{FF2B5EF4-FFF2-40B4-BE49-F238E27FC236}">
                  <a16:creationId xmlns:a16="http://schemas.microsoft.com/office/drawing/2014/main" id="{9F19DD2A-9A51-A340-9D9C-1D278FF3437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49" name="TextBox 48">
              <a:extLst>
                <a:ext uri="{FF2B5EF4-FFF2-40B4-BE49-F238E27FC236}">
                  <a16:creationId xmlns:a16="http://schemas.microsoft.com/office/drawing/2014/main" id="{C201DCBE-5012-AB45-9968-BBD954A25FCC}"/>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grpSp>
        <p:nvGrpSpPr>
          <p:cNvPr id="51" name="Group 50" descr=" 13">
            <a:extLst>
              <a:ext uri="{FF2B5EF4-FFF2-40B4-BE49-F238E27FC236}">
                <a16:creationId xmlns:a16="http://schemas.microsoft.com/office/drawing/2014/main" id="{9896AE73-FE9D-884B-8E9B-80A77C675E96}"/>
              </a:ext>
            </a:extLst>
          </p:cNvPr>
          <p:cNvGrpSpPr/>
          <p:nvPr/>
        </p:nvGrpSpPr>
        <p:grpSpPr>
          <a:xfrm>
            <a:off x="7945666" y="7042275"/>
            <a:ext cx="3705769" cy="731520"/>
            <a:chOff x="8066417" y="6858896"/>
            <a:chExt cx="3705769" cy="731520"/>
          </a:xfrm>
        </p:grpSpPr>
        <p:sp>
          <p:nvSpPr>
            <p:cNvPr id="52" name="TextBox 51">
              <a:extLst>
                <a:ext uri="{FF2B5EF4-FFF2-40B4-BE49-F238E27FC236}">
                  <a16:creationId xmlns:a16="http://schemas.microsoft.com/office/drawing/2014/main" id="{DCA663CF-4015-4846-998A-F5C8A74BCF52}"/>
                </a:ext>
              </a:extLst>
            </p:cNvPr>
            <p:cNvSpPr txBox="1"/>
            <p:nvPr/>
          </p:nvSpPr>
          <p:spPr>
            <a:xfrm>
              <a:off x="8735533" y="7027199"/>
              <a:ext cx="3036653" cy="523220"/>
            </a:xfrm>
            <a:prstGeom prst="rect">
              <a:avLst/>
            </a:prstGeom>
            <a:noFill/>
          </p:spPr>
          <p:txBody>
            <a:bodyPr wrap="square" rtlCol="0">
              <a:spAutoFit/>
            </a:bodyPr>
            <a:lstStyle/>
            <a:p>
              <a:r>
                <a:rPr lang="en-US" sz="2800">
                  <a:latin typeface="Gill Sans MT" panose="020B0502020104020203" pitchFamily="34" charset="77"/>
                </a:rPr>
                <a:t>Interval tree unlock</a:t>
              </a:r>
            </a:p>
          </p:txBody>
        </p:sp>
        <p:pic>
          <p:nvPicPr>
            <p:cNvPr id="53" name="Graphic 52" descr="Unlock">
              <a:extLst>
                <a:ext uri="{FF2B5EF4-FFF2-40B4-BE49-F238E27FC236}">
                  <a16:creationId xmlns:a16="http://schemas.microsoft.com/office/drawing/2014/main" id="{E85A14C3-1354-FA4F-8B5E-A1491AAE68F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66417" y="6858896"/>
              <a:ext cx="731520" cy="731520"/>
            </a:xfrm>
            <a:prstGeom prst="rect">
              <a:avLst/>
            </a:prstGeom>
          </p:spPr>
        </p:pic>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6"/>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6"/>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1" name="Straight Arrow Connector 40" descr=" 68">
            <a:extLst>
              <a:ext uri="{FF2B5EF4-FFF2-40B4-BE49-F238E27FC236}">
                <a16:creationId xmlns:a16="http://schemas.microsoft.com/office/drawing/2014/main" id="{DC0C9B41-B85F-E343-9602-D51137C6D8D9}"/>
              </a:ext>
            </a:extLst>
          </p:cNvPr>
          <p:cNvCxnSpPr>
            <a:cxnSpLocks/>
          </p:cNvCxnSpPr>
          <p:nvPr/>
        </p:nvCxnSpPr>
        <p:spPr>
          <a:xfrm>
            <a:off x="7945666"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3" name="TextBox 42" descr=" 65">
            <a:extLst>
              <a:ext uri="{FF2B5EF4-FFF2-40B4-BE49-F238E27FC236}">
                <a16:creationId xmlns:a16="http://schemas.microsoft.com/office/drawing/2014/main" id="{237F64C7-C1E2-D84B-A136-7052B98C9427}"/>
              </a:ext>
            </a:extLst>
          </p:cNvPr>
          <p:cNvSpPr txBox="1"/>
          <p:nvPr/>
        </p:nvSpPr>
        <p:spPr>
          <a:xfrm>
            <a:off x="7945666" y="6145961"/>
            <a:ext cx="4109105" cy="584775"/>
          </a:xfrm>
          <a:prstGeom prst="rect">
            <a:avLst/>
          </a:prstGeom>
          <a:noFill/>
        </p:spPr>
        <p:txBody>
          <a:bodyPr wrap="square" rtlCol="0">
            <a:spAutoFit/>
          </a:bodyPr>
          <a:lstStyle/>
          <a:p>
            <a:r>
              <a:rPr lang="en-US" sz="3200">
                <a:latin typeface="Gill Sans MT" panose="020B0502020104020203" pitchFamily="34" charset="77"/>
              </a:rPr>
              <a:t>Non-overlapping writes</a:t>
            </a:r>
          </a:p>
        </p:txBody>
      </p:sp>
    </p:spTree>
    <p:extLst>
      <p:ext uri="{BB962C8B-B14F-4D97-AF65-F5344CB8AC3E}">
        <p14:creationId xmlns:p14="http://schemas.microsoft.com/office/powerpoint/2010/main" val="3778662864"/>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51</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44" name="Group 43" descr=" 12">
            <a:extLst>
              <a:ext uri="{FF2B5EF4-FFF2-40B4-BE49-F238E27FC236}">
                <a16:creationId xmlns:a16="http://schemas.microsoft.com/office/drawing/2014/main" id="{A7A1873C-FB04-7449-BDD6-B5EF38D73745}"/>
              </a:ext>
            </a:extLst>
          </p:cNvPr>
          <p:cNvGrpSpPr/>
          <p:nvPr/>
        </p:nvGrpSpPr>
        <p:grpSpPr>
          <a:xfrm>
            <a:off x="7908950" y="5102910"/>
            <a:ext cx="3456512" cy="731520"/>
            <a:chOff x="8009010" y="5212870"/>
            <a:chExt cx="3456512" cy="731520"/>
          </a:xfrm>
        </p:grpSpPr>
        <p:pic>
          <p:nvPicPr>
            <p:cNvPr id="45" name="Graphic 44" descr="Lock">
              <a:extLst>
                <a:ext uri="{FF2B5EF4-FFF2-40B4-BE49-F238E27FC236}">
                  <a16:creationId xmlns:a16="http://schemas.microsoft.com/office/drawing/2014/main" id="{9F19DD2A-9A51-A340-9D9C-1D278FF3437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49" name="TextBox 48">
              <a:extLst>
                <a:ext uri="{FF2B5EF4-FFF2-40B4-BE49-F238E27FC236}">
                  <a16:creationId xmlns:a16="http://schemas.microsoft.com/office/drawing/2014/main" id="{C201DCBE-5012-AB45-9968-BBD954A25FCC}"/>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grpSp>
        <p:nvGrpSpPr>
          <p:cNvPr id="51" name="Group 50" descr=" 13">
            <a:extLst>
              <a:ext uri="{FF2B5EF4-FFF2-40B4-BE49-F238E27FC236}">
                <a16:creationId xmlns:a16="http://schemas.microsoft.com/office/drawing/2014/main" id="{9896AE73-FE9D-884B-8E9B-80A77C675E96}"/>
              </a:ext>
            </a:extLst>
          </p:cNvPr>
          <p:cNvGrpSpPr/>
          <p:nvPr/>
        </p:nvGrpSpPr>
        <p:grpSpPr>
          <a:xfrm>
            <a:off x="7945666" y="7042275"/>
            <a:ext cx="3705769" cy="731520"/>
            <a:chOff x="8066417" y="6858896"/>
            <a:chExt cx="3705769" cy="731520"/>
          </a:xfrm>
        </p:grpSpPr>
        <p:sp>
          <p:nvSpPr>
            <p:cNvPr id="52" name="TextBox 51">
              <a:extLst>
                <a:ext uri="{FF2B5EF4-FFF2-40B4-BE49-F238E27FC236}">
                  <a16:creationId xmlns:a16="http://schemas.microsoft.com/office/drawing/2014/main" id="{DCA663CF-4015-4846-998A-F5C8A74BCF52}"/>
                </a:ext>
              </a:extLst>
            </p:cNvPr>
            <p:cNvSpPr txBox="1"/>
            <p:nvPr/>
          </p:nvSpPr>
          <p:spPr>
            <a:xfrm>
              <a:off x="8735533" y="7027199"/>
              <a:ext cx="3036653" cy="523220"/>
            </a:xfrm>
            <a:prstGeom prst="rect">
              <a:avLst/>
            </a:prstGeom>
            <a:noFill/>
          </p:spPr>
          <p:txBody>
            <a:bodyPr wrap="square" rtlCol="0">
              <a:spAutoFit/>
            </a:bodyPr>
            <a:lstStyle/>
            <a:p>
              <a:r>
                <a:rPr lang="en-US" sz="2800">
                  <a:latin typeface="Gill Sans MT" panose="020B0502020104020203" pitchFamily="34" charset="77"/>
                </a:rPr>
                <a:t>Interval tree unlock</a:t>
              </a:r>
            </a:p>
          </p:txBody>
        </p:sp>
        <p:pic>
          <p:nvPicPr>
            <p:cNvPr id="53" name="Graphic 52" descr="Unlock">
              <a:extLst>
                <a:ext uri="{FF2B5EF4-FFF2-40B4-BE49-F238E27FC236}">
                  <a16:creationId xmlns:a16="http://schemas.microsoft.com/office/drawing/2014/main" id="{E85A14C3-1354-FA4F-8B5E-A1491AAE68F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66417" y="6858896"/>
              <a:ext cx="731520" cy="731520"/>
            </a:xfrm>
            <a:prstGeom prst="rect">
              <a:avLst/>
            </a:prstGeom>
          </p:spPr>
        </p:pic>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6"/>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6"/>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1" name="Straight Arrow Connector 40" descr=" 68">
            <a:extLst>
              <a:ext uri="{FF2B5EF4-FFF2-40B4-BE49-F238E27FC236}">
                <a16:creationId xmlns:a16="http://schemas.microsoft.com/office/drawing/2014/main" id="{DC0C9B41-B85F-E343-9602-D51137C6D8D9}"/>
              </a:ext>
            </a:extLst>
          </p:cNvPr>
          <p:cNvCxnSpPr>
            <a:cxnSpLocks/>
          </p:cNvCxnSpPr>
          <p:nvPr/>
        </p:nvCxnSpPr>
        <p:spPr>
          <a:xfrm>
            <a:off x="7945666"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3" name="TextBox 42" descr=" 65">
            <a:extLst>
              <a:ext uri="{FF2B5EF4-FFF2-40B4-BE49-F238E27FC236}">
                <a16:creationId xmlns:a16="http://schemas.microsoft.com/office/drawing/2014/main" id="{237F64C7-C1E2-D84B-A136-7052B98C9427}"/>
              </a:ext>
            </a:extLst>
          </p:cNvPr>
          <p:cNvSpPr txBox="1"/>
          <p:nvPr/>
        </p:nvSpPr>
        <p:spPr>
          <a:xfrm>
            <a:off x="7945666" y="6145961"/>
            <a:ext cx="4109105" cy="584775"/>
          </a:xfrm>
          <a:prstGeom prst="rect">
            <a:avLst/>
          </a:prstGeom>
          <a:noFill/>
        </p:spPr>
        <p:txBody>
          <a:bodyPr wrap="square" rtlCol="0">
            <a:spAutoFit/>
          </a:bodyPr>
          <a:lstStyle/>
          <a:p>
            <a:r>
              <a:rPr lang="en-US" sz="3200">
                <a:latin typeface="Gill Sans MT" panose="020B0502020104020203" pitchFamily="34" charset="77"/>
              </a:rPr>
              <a:t>Non-overlapping writes</a:t>
            </a:r>
          </a:p>
        </p:txBody>
      </p:sp>
    </p:spTree>
    <p:extLst>
      <p:ext uri="{BB962C8B-B14F-4D97-AF65-F5344CB8AC3E}">
        <p14:creationId xmlns:p14="http://schemas.microsoft.com/office/powerpoint/2010/main" val="101237945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52</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1" name="Straight Arrow Connector 40" descr=" 68">
            <a:extLst>
              <a:ext uri="{FF2B5EF4-FFF2-40B4-BE49-F238E27FC236}">
                <a16:creationId xmlns:a16="http://schemas.microsoft.com/office/drawing/2014/main" id="{DC0C9B41-B85F-E343-9602-D51137C6D8D9}"/>
              </a:ext>
            </a:extLst>
          </p:cNvPr>
          <p:cNvCxnSpPr>
            <a:cxnSpLocks/>
          </p:cNvCxnSpPr>
          <p:nvPr/>
        </p:nvCxnSpPr>
        <p:spPr>
          <a:xfrm>
            <a:off x="7945666"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268423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53</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0533825"/>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54</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4" name="Straight Arrow Connector 43" descr=" 70">
            <a:extLst>
              <a:ext uri="{FF2B5EF4-FFF2-40B4-BE49-F238E27FC236}">
                <a16:creationId xmlns:a16="http://schemas.microsoft.com/office/drawing/2014/main" id="{F3F7234D-A75D-C14E-A671-CB9E5BB492FD}"/>
              </a:ext>
            </a:extLst>
          </p:cNvPr>
          <p:cNvCxnSpPr>
            <a:cxnSpLocks/>
          </p:cNvCxnSpPr>
          <p:nvPr/>
        </p:nvCxnSpPr>
        <p:spPr>
          <a:xfrm>
            <a:off x="7945666" y="445626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6142492"/>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55</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4" name="Straight Arrow Connector 43" descr=" 70">
            <a:extLst>
              <a:ext uri="{FF2B5EF4-FFF2-40B4-BE49-F238E27FC236}">
                <a16:creationId xmlns:a16="http://schemas.microsoft.com/office/drawing/2014/main" id="{F3F7234D-A75D-C14E-A671-CB9E5BB492FD}"/>
              </a:ext>
            </a:extLst>
          </p:cNvPr>
          <p:cNvCxnSpPr>
            <a:cxnSpLocks/>
          </p:cNvCxnSpPr>
          <p:nvPr/>
        </p:nvCxnSpPr>
        <p:spPr>
          <a:xfrm>
            <a:off x="7945666" y="445626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5" name="TextBox 44" descr=" 76">
            <a:extLst>
              <a:ext uri="{FF2B5EF4-FFF2-40B4-BE49-F238E27FC236}">
                <a16:creationId xmlns:a16="http://schemas.microsoft.com/office/drawing/2014/main" id="{3AEE532B-9350-A141-BFE8-AB7FD632E940}"/>
              </a:ext>
            </a:extLst>
          </p:cNvPr>
          <p:cNvSpPr txBox="1"/>
          <p:nvPr/>
        </p:nvSpPr>
        <p:spPr>
          <a:xfrm>
            <a:off x="7958979" y="6124963"/>
            <a:ext cx="3434003" cy="584775"/>
          </a:xfrm>
          <a:prstGeom prst="rect">
            <a:avLst/>
          </a:prstGeom>
          <a:noFill/>
        </p:spPr>
        <p:txBody>
          <a:bodyPr wrap="square" rtlCol="0">
            <a:spAutoFit/>
          </a:bodyPr>
          <a:lstStyle/>
          <a:p>
            <a:r>
              <a:rPr lang="en-US" sz="3200">
                <a:solidFill>
                  <a:srgbClr val="FF0000"/>
                </a:solidFill>
                <a:latin typeface="Gill Sans MT" panose="020B0502020104020203" pitchFamily="34" charset="77"/>
              </a:rPr>
              <a:t>Overlapping writes</a:t>
            </a:r>
          </a:p>
        </p:txBody>
      </p:sp>
    </p:spTree>
    <p:extLst>
      <p:ext uri="{BB962C8B-B14F-4D97-AF65-F5344CB8AC3E}">
        <p14:creationId xmlns:p14="http://schemas.microsoft.com/office/powerpoint/2010/main" val="272145231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56</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49" name="Group 48" descr=" 12">
            <a:extLst>
              <a:ext uri="{FF2B5EF4-FFF2-40B4-BE49-F238E27FC236}">
                <a16:creationId xmlns:a16="http://schemas.microsoft.com/office/drawing/2014/main" id="{BF01CB7F-7099-824B-8C33-513CB194BD69}"/>
              </a:ext>
            </a:extLst>
          </p:cNvPr>
          <p:cNvGrpSpPr/>
          <p:nvPr/>
        </p:nvGrpSpPr>
        <p:grpSpPr>
          <a:xfrm>
            <a:off x="7908950" y="5102910"/>
            <a:ext cx="3456512" cy="731520"/>
            <a:chOff x="8009010" y="5212870"/>
            <a:chExt cx="3456512" cy="731520"/>
          </a:xfrm>
        </p:grpSpPr>
        <p:pic>
          <p:nvPicPr>
            <p:cNvPr id="51" name="Graphic 50" descr="Lock">
              <a:extLst>
                <a:ext uri="{FF2B5EF4-FFF2-40B4-BE49-F238E27FC236}">
                  <a16:creationId xmlns:a16="http://schemas.microsoft.com/office/drawing/2014/main" id="{B7EEB0D2-9D40-4F45-9BE3-FB21568572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52" name="TextBox 51">
              <a:extLst>
                <a:ext uri="{FF2B5EF4-FFF2-40B4-BE49-F238E27FC236}">
                  <a16:creationId xmlns:a16="http://schemas.microsoft.com/office/drawing/2014/main" id="{D04EB918-2C2B-0C43-BD4B-97B23158DB29}"/>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4"/>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4"/>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4" name="Straight Arrow Connector 43" descr=" 70">
            <a:extLst>
              <a:ext uri="{FF2B5EF4-FFF2-40B4-BE49-F238E27FC236}">
                <a16:creationId xmlns:a16="http://schemas.microsoft.com/office/drawing/2014/main" id="{F3F7234D-A75D-C14E-A671-CB9E5BB492FD}"/>
              </a:ext>
            </a:extLst>
          </p:cNvPr>
          <p:cNvCxnSpPr>
            <a:cxnSpLocks/>
          </p:cNvCxnSpPr>
          <p:nvPr/>
        </p:nvCxnSpPr>
        <p:spPr>
          <a:xfrm>
            <a:off x="7945666" y="445626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5" name="TextBox 44" descr=" 76">
            <a:extLst>
              <a:ext uri="{FF2B5EF4-FFF2-40B4-BE49-F238E27FC236}">
                <a16:creationId xmlns:a16="http://schemas.microsoft.com/office/drawing/2014/main" id="{3AEE532B-9350-A141-BFE8-AB7FD632E940}"/>
              </a:ext>
            </a:extLst>
          </p:cNvPr>
          <p:cNvSpPr txBox="1"/>
          <p:nvPr/>
        </p:nvSpPr>
        <p:spPr>
          <a:xfrm>
            <a:off x="7958979" y="6124963"/>
            <a:ext cx="3434003" cy="584775"/>
          </a:xfrm>
          <a:prstGeom prst="rect">
            <a:avLst/>
          </a:prstGeom>
          <a:noFill/>
        </p:spPr>
        <p:txBody>
          <a:bodyPr wrap="square" rtlCol="0">
            <a:spAutoFit/>
          </a:bodyPr>
          <a:lstStyle/>
          <a:p>
            <a:r>
              <a:rPr lang="en-US" sz="3200">
                <a:solidFill>
                  <a:srgbClr val="FF0000"/>
                </a:solidFill>
                <a:latin typeface="Gill Sans MT" panose="020B0502020104020203" pitchFamily="34" charset="77"/>
              </a:rPr>
              <a:t>Overlapping writes</a:t>
            </a:r>
          </a:p>
        </p:txBody>
      </p:sp>
    </p:spTree>
    <p:extLst>
      <p:ext uri="{BB962C8B-B14F-4D97-AF65-F5344CB8AC3E}">
        <p14:creationId xmlns:p14="http://schemas.microsoft.com/office/powerpoint/2010/main" val="137834778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57</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49" name="Group 48" descr=" 12">
            <a:extLst>
              <a:ext uri="{FF2B5EF4-FFF2-40B4-BE49-F238E27FC236}">
                <a16:creationId xmlns:a16="http://schemas.microsoft.com/office/drawing/2014/main" id="{BF01CB7F-7099-824B-8C33-513CB194BD69}"/>
              </a:ext>
            </a:extLst>
          </p:cNvPr>
          <p:cNvGrpSpPr/>
          <p:nvPr/>
        </p:nvGrpSpPr>
        <p:grpSpPr>
          <a:xfrm>
            <a:off x="7908950" y="5102910"/>
            <a:ext cx="3456512" cy="731520"/>
            <a:chOff x="8009010" y="5212870"/>
            <a:chExt cx="3456512" cy="731520"/>
          </a:xfrm>
        </p:grpSpPr>
        <p:pic>
          <p:nvPicPr>
            <p:cNvPr id="51" name="Graphic 50" descr="Lock">
              <a:extLst>
                <a:ext uri="{FF2B5EF4-FFF2-40B4-BE49-F238E27FC236}">
                  <a16:creationId xmlns:a16="http://schemas.microsoft.com/office/drawing/2014/main" id="{B7EEB0D2-9D40-4F45-9BE3-FB21568572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52" name="TextBox 51">
              <a:extLst>
                <a:ext uri="{FF2B5EF4-FFF2-40B4-BE49-F238E27FC236}">
                  <a16:creationId xmlns:a16="http://schemas.microsoft.com/office/drawing/2014/main" id="{D04EB918-2C2B-0C43-BD4B-97B23158DB29}"/>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4"/>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4"/>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3" name="Oval 52" descr=" 69">
            <a:extLst>
              <a:ext uri="{FF2B5EF4-FFF2-40B4-BE49-F238E27FC236}">
                <a16:creationId xmlns:a16="http://schemas.microsoft.com/office/drawing/2014/main" id="{2A8383BF-3613-D64D-97F0-EF1302FF5FE9}"/>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4" name="Straight Arrow Connector 43" descr=" 70">
            <a:extLst>
              <a:ext uri="{FF2B5EF4-FFF2-40B4-BE49-F238E27FC236}">
                <a16:creationId xmlns:a16="http://schemas.microsoft.com/office/drawing/2014/main" id="{F3F7234D-A75D-C14E-A671-CB9E5BB492FD}"/>
              </a:ext>
            </a:extLst>
          </p:cNvPr>
          <p:cNvCxnSpPr>
            <a:cxnSpLocks/>
          </p:cNvCxnSpPr>
          <p:nvPr/>
        </p:nvCxnSpPr>
        <p:spPr>
          <a:xfrm>
            <a:off x="7945666" y="445626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5" name="TextBox 44" descr=" 76">
            <a:extLst>
              <a:ext uri="{FF2B5EF4-FFF2-40B4-BE49-F238E27FC236}">
                <a16:creationId xmlns:a16="http://schemas.microsoft.com/office/drawing/2014/main" id="{3AEE532B-9350-A141-BFE8-AB7FD632E940}"/>
              </a:ext>
            </a:extLst>
          </p:cNvPr>
          <p:cNvSpPr txBox="1"/>
          <p:nvPr/>
        </p:nvSpPr>
        <p:spPr>
          <a:xfrm>
            <a:off x="7958979" y="6124963"/>
            <a:ext cx="3434003" cy="584775"/>
          </a:xfrm>
          <a:prstGeom prst="rect">
            <a:avLst/>
          </a:prstGeom>
          <a:noFill/>
        </p:spPr>
        <p:txBody>
          <a:bodyPr wrap="square" rtlCol="0">
            <a:spAutoFit/>
          </a:bodyPr>
          <a:lstStyle/>
          <a:p>
            <a:r>
              <a:rPr lang="en-US" sz="3200">
                <a:solidFill>
                  <a:srgbClr val="FF0000"/>
                </a:solidFill>
                <a:latin typeface="Gill Sans MT" panose="020B0502020104020203" pitchFamily="34" charset="77"/>
              </a:rPr>
              <a:t>Overlapping writes</a:t>
            </a:r>
          </a:p>
        </p:txBody>
      </p:sp>
    </p:spTree>
    <p:extLst>
      <p:ext uri="{BB962C8B-B14F-4D97-AF65-F5344CB8AC3E}">
        <p14:creationId xmlns:p14="http://schemas.microsoft.com/office/powerpoint/2010/main" val="90077536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58</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49" name="Group 48" descr=" 12">
            <a:extLst>
              <a:ext uri="{FF2B5EF4-FFF2-40B4-BE49-F238E27FC236}">
                <a16:creationId xmlns:a16="http://schemas.microsoft.com/office/drawing/2014/main" id="{BF01CB7F-7099-824B-8C33-513CB194BD69}"/>
              </a:ext>
            </a:extLst>
          </p:cNvPr>
          <p:cNvGrpSpPr/>
          <p:nvPr/>
        </p:nvGrpSpPr>
        <p:grpSpPr>
          <a:xfrm>
            <a:off x="7908950" y="5102910"/>
            <a:ext cx="3456512" cy="731520"/>
            <a:chOff x="8009010" y="5212870"/>
            <a:chExt cx="3456512" cy="731520"/>
          </a:xfrm>
        </p:grpSpPr>
        <p:pic>
          <p:nvPicPr>
            <p:cNvPr id="51" name="Graphic 50" descr="Lock">
              <a:extLst>
                <a:ext uri="{FF2B5EF4-FFF2-40B4-BE49-F238E27FC236}">
                  <a16:creationId xmlns:a16="http://schemas.microsoft.com/office/drawing/2014/main" id="{B7EEB0D2-9D40-4F45-9BE3-FB21568572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52" name="TextBox 51">
              <a:extLst>
                <a:ext uri="{FF2B5EF4-FFF2-40B4-BE49-F238E27FC236}">
                  <a16:creationId xmlns:a16="http://schemas.microsoft.com/office/drawing/2014/main" id="{D04EB918-2C2B-0C43-BD4B-97B23158DB29}"/>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grpSp>
        <p:nvGrpSpPr>
          <p:cNvPr id="56" name="Group 55" descr=" 13">
            <a:extLst>
              <a:ext uri="{FF2B5EF4-FFF2-40B4-BE49-F238E27FC236}">
                <a16:creationId xmlns:a16="http://schemas.microsoft.com/office/drawing/2014/main" id="{82DFCCAB-18D0-1B44-A516-4F0AC8AB41E4}"/>
              </a:ext>
            </a:extLst>
          </p:cNvPr>
          <p:cNvGrpSpPr/>
          <p:nvPr/>
        </p:nvGrpSpPr>
        <p:grpSpPr>
          <a:xfrm>
            <a:off x="7945666" y="7042275"/>
            <a:ext cx="3705769" cy="731520"/>
            <a:chOff x="8066417" y="6858896"/>
            <a:chExt cx="3705769" cy="731520"/>
          </a:xfrm>
        </p:grpSpPr>
        <p:sp>
          <p:nvSpPr>
            <p:cNvPr id="57" name="TextBox 56">
              <a:extLst>
                <a:ext uri="{FF2B5EF4-FFF2-40B4-BE49-F238E27FC236}">
                  <a16:creationId xmlns:a16="http://schemas.microsoft.com/office/drawing/2014/main" id="{95416295-E428-6C40-ACAD-EB474E877383}"/>
                </a:ext>
              </a:extLst>
            </p:cNvPr>
            <p:cNvSpPr txBox="1"/>
            <p:nvPr/>
          </p:nvSpPr>
          <p:spPr>
            <a:xfrm>
              <a:off x="8735533" y="7027199"/>
              <a:ext cx="3036653" cy="523220"/>
            </a:xfrm>
            <a:prstGeom prst="rect">
              <a:avLst/>
            </a:prstGeom>
            <a:noFill/>
          </p:spPr>
          <p:txBody>
            <a:bodyPr wrap="square" rtlCol="0">
              <a:spAutoFit/>
            </a:bodyPr>
            <a:lstStyle/>
            <a:p>
              <a:r>
                <a:rPr lang="en-US" sz="2800">
                  <a:latin typeface="Gill Sans MT" panose="020B0502020104020203" pitchFamily="34" charset="77"/>
                </a:rPr>
                <a:t>Interval tree unlock</a:t>
              </a:r>
            </a:p>
          </p:txBody>
        </p:sp>
        <p:pic>
          <p:nvPicPr>
            <p:cNvPr id="58" name="Graphic 57" descr="Unlock">
              <a:extLst>
                <a:ext uri="{FF2B5EF4-FFF2-40B4-BE49-F238E27FC236}">
                  <a16:creationId xmlns:a16="http://schemas.microsoft.com/office/drawing/2014/main" id="{D180A0CC-98E3-4845-BB3F-BF0B2E3762A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66417" y="6858896"/>
              <a:ext cx="731520" cy="731520"/>
            </a:xfrm>
            <a:prstGeom prst="rect">
              <a:avLst/>
            </a:prstGeom>
          </p:spPr>
        </p:pic>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6"/>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6"/>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3" name="Oval 52" descr=" 69">
            <a:extLst>
              <a:ext uri="{FF2B5EF4-FFF2-40B4-BE49-F238E27FC236}">
                <a16:creationId xmlns:a16="http://schemas.microsoft.com/office/drawing/2014/main" id="{2A8383BF-3613-D64D-97F0-EF1302FF5FE9}"/>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4" name="Straight Arrow Connector 43" descr=" 70">
            <a:extLst>
              <a:ext uri="{FF2B5EF4-FFF2-40B4-BE49-F238E27FC236}">
                <a16:creationId xmlns:a16="http://schemas.microsoft.com/office/drawing/2014/main" id="{F3F7234D-A75D-C14E-A671-CB9E5BB492FD}"/>
              </a:ext>
            </a:extLst>
          </p:cNvPr>
          <p:cNvCxnSpPr>
            <a:cxnSpLocks/>
          </p:cNvCxnSpPr>
          <p:nvPr/>
        </p:nvCxnSpPr>
        <p:spPr>
          <a:xfrm>
            <a:off x="7945666" y="445626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5" name="TextBox 44" descr=" 76">
            <a:extLst>
              <a:ext uri="{FF2B5EF4-FFF2-40B4-BE49-F238E27FC236}">
                <a16:creationId xmlns:a16="http://schemas.microsoft.com/office/drawing/2014/main" id="{3AEE532B-9350-A141-BFE8-AB7FD632E940}"/>
              </a:ext>
            </a:extLst>
          </p:cNvPr>
          <p:cNvSpPr txBox="1"/>
          <p:nvPr/>
        </p:nvSpPr>
        <p:spPr>
          <a:xfrm>
            <a:off x="7958979" y="6124963"/>
            <a:ext cx="3434003" cy="584775"/>
          </a:xfrm>
          <a:prstGeom prst="rect">
            <a:avLst/>
          </a:prstGeom>
          <a:noFill/>
        </p:spPr>
        <p:txBody>
          <a:bodyPr wrap="square" rtlCol="0">
            <a:spAutoFit/>
          </a:bodyPr>
          <a:lstStyle/>
          <a:p>
            <a:r>
              <a:rPr lang="en-US" sz="3200">
                <a:solidFill>
                  <a:srgbClr val="FF0000"/>
                </a:solidFill>
                <a:latin typeface="Gill Sans MT" panose="020B0502020104020203" pitchFamily="34" charset="77"/>
              </a:rPr>
              <a:t>Overlapping writes</a:t>
            </a:r>
          </a:p>
        </p:txBody>
      </p:sp>
    </p:spTree>
    <p:extLst>
      <p:ext uri="{BB962C8B-B14F-4D97-AF65-F5344CB8AC3E}">
        <p14:creationId xmlns:p14="http://schemas.microsoft.com/office/powerpoint/2010/main" val="4082941029"/>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59</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49" name="Group 48" descr=" 12">
            <a:extLst>
              <a:ext uri="{FF2B5EF4-FFF2-40B4-BE49-F238E27FC236}">
                <a16:creationId xmlns:a16="http://schemas.microsoft.com/office/drawing/2014/main" id="{BF01CB7F-7099-824B-8C33-513CB194BD69}"/>
              </a:ext>
            </a:extLst>
          </p:cNvPr>
          <p:cNvGrpSpPr/>
          <p:nvPr/>
        </p:nvGrpSpPr>
        <p:grpSpPr>
          <a:xfrm>
            <a:off x="7908950" y="5102910"/>
            <a:ext cx="3456512" cy="731520"/>
            <a:chOff x="8009010" y="5212870"/>
            <a:chExt cx="3456512" cy="731520"/>
          </a:xfrm>
        </p:grpSpPr>
        <p:pic>
          <p:nvPicPr>
            <p:cNvPr id="51" name="Graphic 50" descr="Lock">
              <a:extLst>
                <a:ext uri="{FF2B5EF4-FFF2-40B4-BE49-F238E27FC236}">
                  <a16:creationId xmlns:a16="http://schemas.microsoft.com/office/drawing/2014/main" id="{B7EEB0D2-9D40-4F45-9BE3-FB21568572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9010" y="5212870"/>
              <a:ext cx="731520" cy="731520"/>
            </a:xfrm>
            <a:prstGeom prst="rect">
              <a:avLst/>
            </a:prstGeom>
          </p:spPr>
        </p:pic>
        <p:sp>
          <p:nvSpPr>
            <p:cNvPr id="52" name="TextBox 51">
              <a:extLst>
                <a:ext uri="{FF2B5EF4-FFF2-40B4-BE49-F238E27FC236}">
                  <a16:creationId xmlns:a16="http://schemas.microsoft.com/office/drawing/2014/main" id="{D04EB918-2C2B-0C43-BD4B-97B23158DB29}"/>
                </a:ext>
              </a:extLst>
            </p:cNvPr>
            <p:cNvSpPr txBox="1"/>
            <p:nvPr/>
          </p:nvSpPr>
          <p:spPr>
            <a:xfrm>
              <a:off x="8740530" y="5358026"/>
              <a:ext cx="2724992" cy="523220"/>
            </a:xfrm>
            <a:prstGeom prst="rect">
              <a:avLst/>
            </a:prstGeom>
            <a:noFill/>
          </p:spPr>
          <p:txBody>
            <a:bodyPr wrap="square" rtlCol="0">
              <a:spAutoFit/>
            </a:bodyPr>
            <a:lstStyle/>
            <a:p>
              <a:r>
                <a:rPr lang="en-US" sz="2800">
                  <a:latin typeface="Gill Sans MT" panose="020B0502020104020203" pitchFamily="34" charset="77"/>
                </a:rPr>
                <a:t>Interval tree lock</a:t>
              </a:r>
            </a:p>
          </p:txBody>
        </p:sp>
      </p:grpSp>
      <p:grpSp>
        <p:nvGrpSpPr>
          <p:cNvPr id="56" name="Group 55" descr=" 13">
            <a:extLst>
              <a:ext uri="{FF2B5EF4-FFF2-40B4-BE49-F238E27FC236}">
                <a16:creationId xmlns:a16="http://schemas.microsoft.com/office/drawing/2014/main" id="{82DFCCAB-18D0-1B44-A516-4F0AC8AB41E4}"/>
              </a:ext>
            </a:extLst>
          </p:cNvPr>
          <p:cNvGrpSpPr/>
          <p:nvPr/>
        </p:nvGrpSpPr>
        <p:grpSpPr>
          <a:xfrm>
            <a:off x="7945666" y="7042275"/>
            <a:ext cx="3705769" cy="731520"/>
            <a:chOff x="8066417" y="6858896"/>
            <a:chExt cx="3705769" cy="731520"/>
          </a:xfrm>
        </p:grpSpPr>
        <p:sp>
          <p:nvSpPr>
            <p:cNvPr id="57" name="TextBox 56">
              <a:extLst>
                <a:ext uri="{FF2B5EF4-FFF2-40B4-BE49-F238E27FC236}">
                  <a16:creationId xmlns:a16="http://schemas.microsoft.com/office/drawing/2014/main" id="{95416295-E428-6C40-ACAD-EB474E877383}"/>
                </a:ext>
              </a:extLst>
            </p:cNvPr>
            <p:cNvSpPr txBox="1"/>
            <p:nvPr/>
          </p:nvSpPr>
          <p:spPr>
            <a:xfrm>
              <a:off x="8735533" y="7027199"/>
              <a:ext cx="3036653" cy="523220"/>
            </a:xfrm>
            <a:prstGeom prst="rect">
              <a:avLst/>
            </a:prstGeom>
            <a:noFill/>
          </p:spPr>
          <p:txBody>
            <a:bodyPr wrap="square" rtlCol="0">
              <a:spAutoFit/>
            </a:bodyPr>
            <a:lstStyle/>
            <a:p>
              <a:r>
                <a:rPr lang="en-US" sz="2800">
                  <a:latin typeface="Gill Sans MT" panose="020B0502020104020203" pitchFamily="34" charset="77"/>
                </a:rPr>
                <a:t>Interval tree unlock</a:t>
              </a:r>
            </a:p>
          </p:txBody>
        </p:sp>
        <p:pic>
          <p:nvPicPr>
            <p:cNvPr id="58" name="Graphic 57" descr="Unlock">
              <a:extLst>
                <a:ext uri="{FF2B5EF4-FFF2-40B4-BE49-F238E27FC236}">
                  <a16:creationId xmlns:a16="http://schemas.microsoft.com/office/drawing/2014/main" id="{D180A0CC-98E3-4845-BB3F-BF0B2E3762A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66417" y="6858896"/>
              <a:ext cx="731520" cy="731520"/>
            </a:xfrm>
            <a:prstGeom prst="rect">
              <a:avLst/>
            </a:prstGeom>
          </p:spPr>
        </p:pic>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6"/>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6"/>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3" name="Oval 52" descr=" 69">
            <a:extLst>
              <a:ext uri="{FF2B5EF4-FFF2-40B4-BE49-F238E27FC236}">
                <a16:creationId xmlns:a16="http://schemas.microsoft.com/office/drawing/2014/main" id="{2A8383BF-3613-D64D-97F0-EF1302FF5FE9}"/>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4" name="Straight Arrow Connector 43" descr=" 70">
            <a:extLst>
              <a:ext uri="{FF2B5EF4-FFF2-40B4-BE49-F238E27FC236}">
                <a16:creationId xmlns:a16="http://schemas.microsoft.com/office/drawing/2014/main" id="{F3F7234D-A75D-C14E-A671-CB9E5BB492FD}"/>
              </a:ext>
            </a:extLst>
          </p:cNvPr>
          <p:cNvCxnSpPr>
            <a:cxnSpLocks/>
          </p:cNvCxnSpPr>
          <p:nvPr/>
        </p:nvCxnSpPr>
        <p:spPr>
          <a:xfrm>
            <a:off x="7945666" y="445626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
        <p:nvSpPr>
          <p:cNvPr id="59" name="Rectangle 58" descr=" 75">
            <a:extLst>
              <a:ext uri="{FF2B5EF4-FFF2-40B4-BE49-F238E27FC236}">
                <a16:creationId xmlns:a16="http://schemas.microsoft.com/office/drawing/2014/main" id="{663945E2-DDBE-5343-A919-5D374D69A496}"/>
              </a:ext>
            </a:extLst>
          </p:cNvPr>
          <p:cNvSpPr/>
          <p:nvPr/>
        </p:nvSpPr>
        <p:spPr>
          <a:xfrm>
            <a:off x="1598438" y="9258438"/>
            <a:ext cx="736335" cy="499353"/>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Op3</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descr=" 80">
            <a:extLst>
              <a:ext uri="{FF2B5EF4-FFF2-40B4-BE49-F238E27FC236}">
                <a16:creationId xmlns:a16="http://schemas.microsoft.com/office/drawing/2014/main" id="{51B22E8E-1108-7B4F-8F16-CD87216DB440}"/>
              </a:ext>
            </a:extLst>
          </p:cNvPr>
          <p:cNvCxnSpPr>
            <a:cxnSpLocks/>
          </p:cNvCxnSpPr>
          <p:nvPr/>
        </p:nvCxnSpPr>
        <p:spPr>
          <a:xfrm flipH="1">
            <a:off x="1966606" y="7778041"/>
            <a:ext cx="335361" cy="1480397"/>
          </a:xfrm>
          <a:prstGeom prst="straightConnector1">
            <a:avLst/>
          </a:prstGeom>
          <a:ln w="22225">
            <a:solidFill>
              <a:schemeClr val="accent6">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5" name="TextBox 44" descr=" 76">
            <a:extLst>
              <a:ext uri="{FF2B5EF4-FFF2-40B4-BE49-F238E27FC236}">
                <a16:creationId xmlns:a16="http://schemas.microsoft.com/office/drawing/2014/main" id="{3AEE532B-9350-A141-BFE8-AB7FD632E940}"/>
              </a:ext>
            </a:extLst>
          </p:cNvPr>
          <p:cNvSpPr txBox="1"/>
          <p:nvPr/>
        </p:nvSpPr>
        <p:spPr>
          <a:xfrm>
            <a:off x="7958979" y="6124963"/>
            <a:ext cx="3434003" cy="584775"/>
          </a:xfrm>
          <a:prstGeom prst="rect">
            <a:avLst/>
          </a:prstGeom>
          <a:noFill/>
        </p:spPr>
        <p:txBody>
          <a:bodyPr wrap="square" rtlCol="0">
            <a:spAutoFit/>
          </a:bodyPr>
          <a:lstStyle/>
          <a:p>
            <a:r>
              <a:rPr lang="en-US" sz="3200">
                <a:solidFill>
                  <a:srgbClr val="FF0000"/>
                </a:solidFill>
                <a:latin typeface="Gill Sans MT" panose="020B0502020104020203" pitchFamily="34" charset="77"/>
              </a:rPr>
              <a:t>Overlapping writes</a:t>
            </a:r>
          </a:p>
        </p:txBody>
      </p:sp>
    </p:spTree>
    <p:extLst>
      <p:ext uri="{BB962C8B-B14F-4D97-AF65-F5344CB8AC3E}">
        <p14:creationId xmlns:p14="http://schemas.microsoft.com/office/powerpoint/2010/main" val="176662795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utline">
            <a:extLst>
              <a:ext uri="{FF2B5EF4-FFF2-40B4-BE49-F238E27FC236}">
                <a16:creationId xmlns:a16="http://schemas.microsoft.com/office/drawing/2014/main" id="{A71CB7AC-F5FD-41E9-87B3-54EAEC053CDB}"/>
              </a:ext>
            </a:extLst>
          </p:cNvPr>
          <p:cNvSpPr txBox="1"/>
          <p:nvPr/>
        </p:nvSpPr>
        <p:spPr>
          <a:xfrm>
            <a:off x="872631" y="332536"/>
            <a:ext cx="14438859" cy="1252262"/>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t">
            <a:spAutoFit/>
          </a:bodyPr>
          <a:lstStyle>
            <a:lvl1pPr defTabSz="457200">
              <a:lnSpc>
                <a:spcPts val="9000"/>
              </a:lnSpc>
              <a:defRPr sz="6400" b="1">
                <a:latin typeface="Times"/>
                <a:ea typeface="Times"/>
                <a:cs typeface="Times"/>
                <a:sym typeface="Times"/>
              </a:defRPr>
            </a:lvl1pPr>
          </a:lstStyle>
          <a:p>
            <a:pPr lvl="0">
              <a:lnSpc>
                <a:spcPct val="140625"/>
              </a:lnSpc>
              <a:buClr>
                <a:schemeClr val="dk1"/>
              </a:buClr>
              <a:buSzPts val="6400"/>
            </a:pPr>
            <a:r>
              <a:rPr lang="en-US" sz="6000">
                <a:solidFill>
                  <a:schemeClr val="dk1"/>
                </a:solidFill>
                <a:latin typeface="Gill Sans MT" panose="020B0502020104020203" pitchFamily="34" charset="0"/>
                <a:ea typeface="Gill Sans"/>
                <a:cs typeface="Gill Sans"/>
                <a:sym typeface="Gill Sans"/>
              </a:rPr>
              <a:t>I/O Software Overheads</a:t>
            </a:r>
            <a:endParaRPr lang="en-US" sz="6000" b="0">
              <a:latin typeface="Gill Sans MT" panose="020B0502020104020203" pitchFamily="34" charset="0"/>
              <a:ea typeface="Gill Sans"/>
              <a:cs typeface="Gill Sans"/>
              <a:sym typeface="Gill Sans"/>
            </a:endParaRPr>
          </a:p>
        </p:txBody>
      </p:sp>
      <p:sp>
        <p:nvSpPr>
          <p:cNvPr id="40" name="Slide Number Placeholder 39"/>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48" name="TextBox 47">
            <a:extLst>
              <a:ext uri="{FF2B5EF4-FFF2-40B4-BE49-F238E27FC236}">
                <a16:creationId xmlns:a16="http://schemas.microsoft.com/office/drawing/2014/main" id="{0DF527E9-E334-9C4A-8A51-9F79A441E341}"/>
              </a:ext>
            </a:extLst>
          </p:cNvPr>
          <p:cNvSpPr txBox="1"/>
          <p:nvPr/>
        </p:nvSpPr>
        <p:spPr>
          <a:xfrm>
            <a:off x="1044628" y="7885407"/>
            <a:ext cx="2645454"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tx1">
                    <a:lumMod val="95000"/>
                    <a:lumOff val="5000"/>
                  </a:schemeClr>
                </a:solidFill>
                <a:effectLst/>
                <a:uLnTx/>
                <a:uFillTx/>
                <a:latin typeface="Gill Sans MT" panose="020B0502020104020203"/>
                <a:cs typeface="Helvetica"/>
                <a:sym typeface="Helvetica"/>
              </a:rPr>
              <a:t>OS Kernel</a:t>
            </a:r>
          </a:p>
        </p:txBody>
      </p:sp>
      <p:sp>
        <p:nvSpPr>
          <p:cNvPr id="16" name="Rectangle 15"/>
          <p:cNvSpPr/>
          <p:nvPr/>
        </p:nvSpPr>
        <p:spPr>
          <a:xfrm>
            <a:off x="6923098" y="5266130"/>
            <a:ext cx="3604525" cy="744178"/>
          </a:xfrm>
          <a:prstGeom prst="rect">
            <a:avLst/>
          </a:prstGeom>
          <a:solidFill>
            <a:schemeClr val="accent5">
              <a:lumMod val="60000"/>
              <a:lumOff val="4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Page Cache</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7" name="Rectangle 16"/>
          <p:cNvSpPr/>
          <p:nvPr/>
        </p:nvSpPr>
        <p:spPr>
          <a:xfrm>
            <a:off x="3994484" y="6425262"/>
            <a:ext cx="6538701" cy="744178"/>
          </a:xfrm>
          <a:prstGeom prst="rect">
            <a:avLst/>
          </a:prstGeom>
          <a:solidFill>
            <a:schemeClr val="accent4">
              <a:lumMod val="60000"/>
              <a:lumOff val="4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Block I/O Layer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8" name="Rectangle 17"/>
          <p:cNvSpPr/>
          <p:nvPr/>
        </p:nvSpPr>
        <p:spPr>
          <a:xfrm>
            <a:off x="3988923" y="7597790"/>
            <a:ext cx="6538701" cy="744178"/>
          </a:xfrm>
          <a:prstGeom prst="rect">
            <a:avLst/>
          </a:prstGeom>
          <a:solidFill>
            <a:schemeClr val="accent3">
              <a:lumMod val="60000"/>
              <a:lumOff val="4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Device Driver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6" name="Rectangle 35"/>
          <p:cNvSpPr/>
          <p:nvPr/>
        </p:nvSpPr>
        <p:spPr>
          <a:xfrm>
            <a:off x="872631" y="3950921"/>
            <a:ext cx="9999203" cy="4598395"/>
          </a:xfrm>
          <a:prstGeom prst="rect">
            <a:avLst/>
          </a:prstGeom>
          <a:noFill/>
          <a:ln w="38100" cap="flat">
            <a:solidFill>
              <a:schemeClr val="tx1"/>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38" name="Rectangle 37"/>
          <p:cNvSpPr/>
          <p:nvPr/>
        </p:nvSpPr>
        <p:spPr>
          <a:xfrm>
            <a:off x="1211282" y="4171448"/>
            <a:ext cx="9321903" cy="744178"/>
          </a:xfrm>
          <a:prstGeom prst="rect">
            <a:avLst/>
          </a:prstGeom>
          <a:solidFill>
            <a:srgbClr val="FFFFCC"/>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VFS Layer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7" name="Rectangle 36">
            <a:extLst>
              <a:ext uri="{FF2B5EF4-FFF2-40B4-BE49-F238E27FC236}">
                <a16:creationId xmlns:a16="http://schemas.microsoft.com/office/drawing/2014/main" id="{950D6FD1-E26C-344A-9A9D-7F36C33F8B3D}"/>
              </a:ext>
            </a:extLst>
          </p:cNvPr>
          <p:cNvSpPr/>
          <p:nvPr/>
        </p:nvSpPr>
        <p:spPr>
          <a:xfrm>
            <a:off x="1237913" y="5274899"/>
            <a:ext cx="5192000" cy="744178"/>
          </a:xfrm>
          <a:prstGeom prst="rect">
            <a:avLst/>
          </a:prstGeom>
          <a:solidFill>
            <a:schemeClr val="accent6">
              <a:lumMod val="40000"/>
              <a:lumOff val="6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Actual 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47" name="Rectangle 46">
            <a:extLst>
              <a:ext uri="{FF2B5EF4-FFF2-40B4-BE49-F238E27FC236}">
                <a16:creationId xmlns:a16="http://schemas.microsoft.com/office/drawing/2014/main" id="{F124C298-A518-6C40-ADA9-F7E62FAD5BD7}"/>
              </a:ext>
            </a:extLst>
          </p:cNvPr>
          <p:cNvSpPr/>
          <p:nvPr/>
        </p:nvSpPr>
        <p:spPr>
          <a:xfrm>
            <a:off x="1211282" y="2021464"/>
            <a:ext cx="4419497" cy="744178"/>
          </a:xfrm>
          <a:prstGeom prst="rect">
            <a:avLst/>
          </a:prstGeom>
          <a:solidFill>
            <a:schemeClr val="tx2">
              <a:lumMod val="40000"/>
              <a:lumOff val="6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pic>
        <p:nvPicPr>
          <p:cNvPr id="7" name="Picture 6">
            <a:extLst>
              <a:ext uri="{FF2B5EF4-FFF2-40B4-BE49-F238E27FC236}">
                <a16:creationId xmlns:a16="http://schemas.microsoft.com/office/drawing/2014/main" id="{A7CDE1E1-833E-3745-8DF9-442BEFE51227}"/>
              </a:ext>
            </a:extLst>
          </p:cNvPr>
          <p:cNvPicPr>
            <a:picLocks noChangeAspect="1"/>
          </p:cNvPicPr>
          <p:nvPr/>
        </p:nvPicPr>
        <p:blipFill>
          <a:blip r:embed="rId3"/>
          <a:stretch>
            <a:fillRect/>
          </a:stretch>
        </p:blipFill>
        <p:spPr>
          <a:xfrm>
            <a:off x="7984946" y="8878593"/>
            <a:ext cx="1093265" cy="1299243"/>
          </a:xfrm>
          <a:prstGeom prst="rect">
            <a:avLst/>
          </a:prstGeom>
        </p:spPr>
      </p:pic>
      <p:cxnSp>
        <p:nvCxnSpPr>
          <p:cNvPr id="55" name="Straight Connector 54">
            <a:extLst>
              <a:ext uri="{FF2B5EF4-FFF2-40B4-BE49-F238E27FC236}">
                <a16:creationId xmlns:a16="http://schemas.microsoft.com/office/drawing/2014/main" id="{C0091A01-28D3-3B4D-8BF6-7683F1698E1E}"/>
              </a:ext>
            </a:extLst>
          </p:cNvPr>
          <p:cNvCxnSpPr>
            <a:cxnSpLocks/>
          </p:cNvCxnSpPr>
          <p:nvPr/>
        </p:nvCxnSpPr>
        <p:spPr>
          <a:xfrm>
            <a:off x="4714536" y="4906857"/>
            <a:ext cx="0" cy="359273"/>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0D59AC2-0D16-8C4B-9A28-C0AF6A42CBB2}"/>
              </a:ext>
            </a:extLst>
          </p:cNvPr>
          <p:cNvCxnSpPr>
            <a:cxnSpLocks/>
            <a:stCxn id="33" idx="3"/>
            <a:endCxn id="16" idx="1"/>
          </p:cNvCxnSpPr>
          <p:nvPr/>
        </p:nvCxnSpPr>
        <p:spPr>
          <a:xfrm flipV="1">
            <a:off x="6273376" y="5638219"/>
            <a:ext cx="649722" cy="858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27EAF59-7B4A-CB4B-93E0-13087EB95544}"/>
              </a:ext>
            </a:extLst>
          </p:cNvPr>
          <p:cNvCxnSpPr>
            <a:cxnSpLocks/>
          </p:cNvCxnSpPr>
          <p:nvPr/>
        </p:nvCxnSpPr>
        <p:spPr>
          <a:xfrm>
            <a:off x="8531579" y="6019077"/>
            <a:ext cx="0" cy="40618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D7C3219F-3535-9C43-B68D-5951F3FEFEA8}"/>
              </a:ext>
            </a:extLst>
          </p:cNvPr>
          <p:cNvCxnSpPr>
            <a:cxnSpLocks/>
          </p:cNvCxnSpPr>
          <p:nvPr/>
        </p:nvCxnSpPr>
        <p:spPr>
          <a:xfrm>
            <a:off x="8531579" y="7169440"/>
            <a:ext cx="0" cy="40618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EB228FD-D15D-D44B-8E95-3B8E647ED717}"/>
              </a:ext>
            </a:extLst>
          </p:cNvPr>
          <p:cNvCxnSpPr>
            <a:cxnSpLocks/>
            <a:endCxn id="7" idx="0"/>
          </p:cNvCxnSpPr>
          <p:nvPr/>
        </p:nvCxnSpPr>
        <p:spPr>
          <a:xfrm>
            <a:off x="8531579" y="8341968"/>
            <a:ext cx="0" cy="53662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pic>
        <p:nvPicPr>
          <p:cNvPr id="64" name="Picture 63">
            <a:extLst>
              <a:ext uri="{FF2B5EF4-FFF2-40B4-BE49-F238E27FC236}">
                <a16:creationId xmlns:a16="http://schemas.microsoft.com/office/drawing/2014/main" id="{82D60AB1-7172-874E-A3D6-282FD00F050D}"/>
              </a:ext>
            </a:extLst>
          </p:cNvPr>
          <p:cNvPicPr>
            <a:picLocks noChangeAspect="1"/>
          </p:cNvPicPr>
          <p:nvPr/>
        </p:nvPicPr>
        <p:blipFill>
          <a:blip r:embed="rId4"/>
          <a:stretch>
            <a:fillRect/>
          </a:stretch>
        </p:blipFill>
        <p:spPr>
          <a:xfrm>
            <a:off x="6251984" y="8934274"/>
            <a:ext cx="1290896" cy="1172360"/>
          </a:xfrm>
          <a:prstGeom prst="rect">
            <a:avLst/>
          </a:prstGeom>
        </p:spPr>
      </p:pic>
      <p:cxnSp>
        <p:nvCxnSpPr>
          <p:cNvPr id="65" name="Straight Connector 64">
            <a:extLst>
              <a:ext uri="{FF2B5EF4-FFF2-40B4-BE49-F238E27FC236}">
                <a16:creationId xmlns:a16="http://schemas.microsoft.com/office/drawing/2014/main" id="{6F9C3E7E-D3F4-3A4D-923A-CB44DEEA45FD}"/>
              </a:ext>
            </a:extLst>
          </p:cNvPr>
          <p:cNvCxnSpPr>
            <a:cxnSpLocks/>
          </p:cNvCxnSpPr>
          <p:nvPr/>
        </p:nvCxnSpPr>
        <p:spPr>
          <a:xfrm>
            <a:off x="3559973" y="5864716"/>
            <a:ext cx="0" cy="3217173"/>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pic>
        <p:nvPicPr>
          <p:cNvPr id="68" name="Picture 67">
            <a:extLst>
              <a:ext uri="{FF2B5EF4-FFF2-40B4-BE49-F238E27FC236}">
                <a16:creationId xmlns:a16="http://schemas.microsoft.com/office/drawing/2014/main" id="{345BC6D6-09D1-6A4C-935B-41A6AF56C11B}"/>
              </a:ext>
            </a:extLst>
          </p:cNvPr>
          <p:cNvPicPr>
            <a:picLocks noChangeAspect="1"/>
          </p:cNvPicPr>
          <p:nvPr/>
        </p:nvPicPr>
        <p:blipFill>
          <a:blip r:embed="rId5"/>
          <a:stretch>
            <a:fillRect/>
          </a:stretch>
        </p:blipFill>
        <p:spPr>
          <a:xfrm>
            <a:off x="2388487" y="8549317"/>
            <a:ext cx="2104155" cy="2104155"/>
          </a:xfrm>
          <a:prstGeom prst="rect">
            <a:avLst/>
          </a:prstGeom>
        </p:spPr>
      </p:pic>
      <p:grpSp>
        <p:nvGrpSpPr>
          <p:cNvPr id="19" name="Group 18">
            <a:extLst>
              <a:ext uri="{FF2B5EF4-FFF2-40B4-BE49-F238E27FC236}">
                <a16:creationId xmlns:a16="http://schemas.microsoft.com/office/drawing/2014/main" id="{83AF36FC-2DA7-C443-AA8E-5C5123043B2E}"/>
              </a:ext>
            </a:extLst>
          </p:cNvPr>
          <p:cNvGrpSpPr/>
          <p:nvPr/>
        </p:nvGrpSpPr>
        <p:grpSpPr>
          <a:xfrm>
            <a:off x="11550245" y="6861504"/>
            <a:ext cx="4181885" cy="646331"/>
            <a:chOff x="11654480" y="3581330"/>
            <a:chExt cx="4181885" cy="646331"/>
          </a:xfrm>
        </p:grpSpPr>
        <p:cxnSp>
          <p:nvCxnSpPr>
            <p:cNvPr id="53" name="Straight Connector 52">
              <a:extLst>
                <a:ext uri="{FF2B5EF4-FFF2-40B4-BE49-F238E27FC236}">
                  <a16:creationId xmlns:a16="http://schemas.microsoft.com/office/drawing/2014/main" id="{4482B8A8-B846-7840-9366-25CB473289B2}"/>
                </a:ext>
              </a:extLst>
            </p:cNvPr>
            <p:cNvCxnSpPr>
              <a:cxnSpLocks/>
            </p:cNvCxnSpPr>
            <p:nvPr/>
          </p:nvCxnSpPr>
          <p:spPr>
            <a:xfrm>
              <a:off x="11654480" y="3940477"/>
              <a:ext cx="1174084" cy="13924"/>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68ADD9BF-BF7B-5A43-9C54-9B059A568CD5}"/>
                </a:ext>
              </a:extLst>
            </p:cNvPr>
            <p:cNvSpPr txBox="1"/>
            <p:nvPr/>
          </p:nvSpPr>
          <p:spPr>
            <a:xfrm>
              <a:off x="12972241" y="3581330"/>
              <a:ext cx="2864124" cy="646331"/>
            </a:xfrm>
            <a:prstGeom prst="rect">
              <a:avLst/>
            </a:prstGeom>
            <a:noFill/>
          </p:spPr>
          <p:txBody>
            <a:bodyPr wrap="square" rtlCol="0">
              <a:spAutoFit/>
            </a:bodyPr>
            <a:lstStyle/>
            <a:p>
              <a:r>
                <a:rPr lang="en-US" sz="3600">
                  <a:latin typeface="Gill Sans MT" panose="020B0502020104020203" pitchFamily="34" charset="77"/>
                </a:rPr>
                <a:t>: Kernel Trap</a:t>
              </a:r>
            </a:p>
          </p:txBody>
        </p:sp>
      </p:grpSp>
      <p:grpSp>
        <p:nvGrpSpPr>
          <p:cNvPr id="21" name="Group 20">
            <a:extLst>
              <a:ext uri="{FF2B5EF4-FFF2-40B4-BE49-F238E27FC236}">
                <a16:creationId xmlns:a16="http://schemas.microsoft.com/office/drawing/2014/main" id="{79D120DD-4AEC-5342-8378-71037C9C9899}"/>
              </a:ext>
            </a:extLst>
          </p:cNvPr>
          <p:cNvGrpSpPr/>
          <p:nvPr/>
        </p:nvGrpSpPr>
        <p:grpSpPr>
          <a:xfrm>
            <a:off x="11550245" y="7620540"/>
            <a:ext cx="4572309" cy="646331"/>
            <a:chOff x="11654480" y="5036205"/>
            <a:chExt cx="4572309" cy="646331"/>
          </a:xfrm>
        </p:grpSpPr>
        <p:cxnSp>
          <p:nvCxnSpPr>
            <p:cNvPr id="76" name="Straight Connector 75">
              <a:extLst>
                <a:ext uri="{FF2B5EF4-FFF2-40B4-BE49-F238E27FC236}">
                  <a16:creationId xmlns:a16="http://schemas.microsoft.com/office/drawing/2014/main" id="{4A3F6673-D42B-8C4D-B205-9A544C96ADE7}"/>
                </a:ext>
              </a:extLst>
            </p:cNvPr>
            <p:cNvCxnSpPr>
              <a:cxnSpLocks/>
            </p:cNvCxnSpPr>
            <p:nvPr/>
          </p:nvCxnSpPr>
          <p:spPr>
            <a:xfrm>
              <a:off x="11654480" y="5359528"/>
              <a:ext cx="1145007" cy="0"/>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04D21EE0-8469-7A4D-B0D1-3601A271F4A3}"/>
                </a:ext>
              </a:extLst>
            </p:cNvPr>
            <p:cNvSpPr txBox="1"/>
            <p:nvPr/>
          </p:nvSpPr>
          <p:spPr>
            <a:xfrm>
              <a:off x="12973500" y="5036205"/>
              <a:ext cx="3253289" cy="646331"/>
            </a:xfrm>
            <a:prstGeom prst="rect">
              <a:avLst/>
            </a:prstGeom>
            <a:noFill/>
          </p:spPr>
          <p:txBody>
            <a:bodyPr wrap="square" rtlCol="0">
              <a:spAutoFit/>
            </a:bodyPr>
            <a:lstStyle/>
            <a:p>
              <a:r>
                <a:rPr lang="en-US" sz="3600">
                  <a:latin typeface="Gill Sans MT" panose="020B0502020104020203" pitchFamily="34" charset="77"/>
                </a:rPr>
                <a:t>: OS Overhead</a:t>
              </a:r>
            </a:p>
          </p:txBody>
        </p:sp>
      </p:grpSp>
      <p:sp>
        <p:nvSpPr>
          <p:cNvPr id="31" name="Rectangle 30">
            <a:extLst>
              <a:ext uri="{FF2B5EF4-FFF2-40B4-BE49-F238E27FC236}">
                <a16:creationId xmlns:a16="http://schemas.microsoft.com/office/drawing/2014/main" id="{E6D2E4A5-EF0D-FA41-83F8-98594BC62281}"/>
              </a:ext>
            </a:extLst>
          </p:cNvPr>
          <p:cNvSpPr/>
          <p:nvPr/>
        </p:nvSpPr>
        <p:spPr>
          <a:xfrm>
            <a:off x="3169395" y="5428891"/>
            <a:ext cx="1436444" cy="435825"/>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20" rIns="45718" bIns="4572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400" b="1" i="0" u="none" strike="noStrike" kern="0" cap="none" spc="0" normalizeH="0" baseline="0" noProof="0">
                <a:ln>
                  <a:noFill/>
                </a:ln>
                <a:solidFill>
                  <a:srgbClr val="000000"/>
                </a:solidFill>
                <a:effectLst/>
                <a:uLnTx/>
                <a:uFillTx/>
                <a:latin typeface="Gill Sans MT" panose="020B0502020104020203"/>
                <a:cs typeface="Helvetica"/>
                <a:sym typeface="Helvetica"/>
              </a:rPr>
              <a:t>PMFS</a:t>
            </a:r>
          </a:p>
        </p:txBody>
      </p:sp>
      <p:sp>
        <p:nvSpPr>
          <p:cNvPr id="33" name="Rectangle 32">
            <a:extLst>
              <a:ext uri="{FF2B5EF4-FFF2-40B4-BE49-F238E27FC236}">
                <a16:creationId xmlns:a16="http://schemas.microsoft.com/office/drawing/2014/main" id="{793073FD-6839-E74B-A4C5-2291AD228631}"/>
              </a:ext>
            </a:extLst>
          </p:cNvPr>
          <p:cNvSpPr/>
          <p:nvPr/>
        </p:nvSpPr>
        <p:spPr>
          <a:xfrm>
            <a:off x="4836932" y="5428891"/>
            <a:ext cx="1436444" cy="435825"/>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20" rIns="45718" bIns="4572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400" b="1" i="0" u="none" strike="noStrike" kern="0" cap="none" spc="0" normalizeH="0" baseline="0" noProof="0">
                <a:ln>
                  <a:noFill/>
                </a:ln>
                <a:solidFill>
                  <a:srgbClr val="000000"/>
                </a:solidFill>
                <a:effectLst/>
                <a:uLnTx/>
                <a:uFillTx/>
                <a:latin typeface="Gill Sans MT" panose="020B0502020104020203"/>
                <a:cs typeface="Helvetica"/>
                <a:sym typeface="Helvetica"/>
              </a:rPr>
              <a:t>ext4</a:t>
            </a:r>
          </a:p>
        </p:txBody>
      </p:sp>
      <p:grpSp>
        <p:nvGrpSpPr>
          <p:cNvPr id="2" name="Group 1">
            <a:extLst>
              <a:ext uri="{FF2B5EF4-FFF2-40B4-BE49-F238E27FC236}">
                <a16:creationId xmlns:a16="http://schemas.microsoft.com/office/drawing/2014/main" id="{778300D8-A9F9-B641-9B4B-E8834FF86C15}"/>
              </a:ext>
            </a:extLst>
          </p:cNvPr>
          <p:cNvGrpSpPr/>
          <p:nvPr/>
        </p:nvGrpSpPr>
        <p:grpSpPr>
          <a:xfrm>
            <a:off x="1306648" y="2765642"/>
            <a:ext cx="2222865" cy="1405806"/>
            <a:chOff x="1217699" y="2907501"/>
            <a:chExt cx="2222865" cy="1405806"/>
          </a:xfrm>
        </p:grpSpPr>
        <p:cxnSp>
          <p:nvCxnSpPr>
            <p:cNvPr id="70" name="Straight Connector 69">
              <a:extLst>
                <a:ext uri="{FF2B5EF4-FFF2-40B4-BE49-F238E27FC236}">
                  <a16:creationId xmlns:a16="http://schemas.microsoft.com/office/drawing/2014/main" id="{8E660051-3EB7-3E42-8DBB-50ABCB71379E}"/>
                </a:ext>
              </a:extLst>
            </p:cNvPr>
            <p:cNvCxnSpPr>
              <a:cxnSpLocks/>
            </p:cNvCxnSpPr>
            <p:nvPr/>
          </p:nvCxnSpPr>
          <p:spPr>
            <a:xfrm>
              <a:off x="3440564" y="2907501"/>
              <a:ext cx="0" cy="1405806"/>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7CDDA3A-8EE4-7A4D-BEC9-8B363ED47DE5}"/>
                </a:ext>
              </a:extLst>
            </p:cNvPr>
            <p:cNvSpPr txBox="1"/>
            <p:nvPr/>
          </p:nvSpPr>
          <p:spPr>
            <a:xfrm>
              <a:off x="1217699" y="3054552"/>
              <a:ext cx="2144471" cy="584775"/>
            </a:xfrm>
            <a:prstGeom prst="rect">
              <a:avLst/>
            </a:prstGeom>
            <a:noFill/>
          </p:spPr>
          <p:txBody>
            <a:bodyPr wrap="square" rtlCol="0">
              <a:spAutoFit/>
            </a:bodyPr>
            <a:lstStyle/>
            <a:p>
              <a:r>
                <a:rPr lang="en-US" sz="3200">
                  <a:latin typeface="Gill Sans MT" panose="020B0502020104020203" pitchFamily="34" charset="77"/>
                </a:rPr>
                <a:t>write(file1)</a:t>
              </a:r>
            </a:p>
          </p:txBody>
        </p:sp>
      </p:gr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DFBF3190-DDF2-A344-ACC8-A50C0C69099E}"/>
                  </a:ext>
                </a:extLst>
              </p:cNvPr>
              <p:cNvSpPr txBox="1"/>
              <p:nvPr/>
            </p:nvSpPr>
            <p:spPr>
              <a:xfrm>
                <a:off x="11660732" y="5618590"/>
                <a:ext cx="2864124" cy="646331"/>
              </a:xfrm>
              <a:prstGeom prst="rect">
                <a:avLst/>
              </a:prstGeom>
              <a:noFill/>
            </p:spPr>
            <p:txBody>
              <a:bodyPr wrap="square" rtlCol="0">
                <a:spAutoFit/>
              </a:bodyPr>
              <a:lstStyle/>
              <a:p>
                <a:r>
                  <a:rPr lang="en-US" sz="3600" b="1">
                    <a:latin typeface="Gill Sans MT" panose="020B0502020104020203" pitchFamily="34" charset="77"/>
                  </a:rPr>
                  <a:t>1 - 4</a:t>
                </a:r>
                <a14:m>
                  <m:oMath xmlns:m="http://schemas.openxmlformats.org/officeDocument/2006/math">
                    <m:r>
                      <a:rPr lang="en-US" sz="3600" b="1" i="1">
                        <a:latin typeface="Cambria Math" panose="02040503050406030204" pitchFamily="18" charset="0"/>
                        <a:ea typeface="Cambria Math" panose="02040503050406030204" pitchFamily="18" charset="0"/>
                      </a:rPr>
                      <m:t>𝝁</m:t>
                    </m:r>
                    <m:r>
                      <a:rPr lang="en-US" sz="3600" b="1" i="1">
                        <a:latin typeface="Cambria Math" panose="02040503050406030204" pitchFamily="18" charset="0"/>
                        <a:ea typeface="Cambria Math" panose="02040503050406030204" pitchFamily="18" charset="0"/>
                      </a:rPr>
                      <m:t>𝒔</m:t>
                    </m:r>
                  </m:oMath>
                </a14:m>
                <a:endParaRPr lang="en-US" sz="3600" b="1">
                  <a:latin typeface="Gill Sans MT" panose="020B0502020104020203" pitchFamily="34" charset="77"/>
                </a:endParaRPr>
              </a:p>
            </p:txBody>
          </p:sp>
        </mc:Choice>
        <mc:Fallback xmlns="">
          <p:sp>
            <p:nvSpPr>
              <p:cNvPr id="45" name="TextBox 44">
                <a:extLst>
                  <a:ext uri="{FF2B5EF4-FFF2-40B4-BE49-F238E27FC236}">
                    <a16:creationId xmlns:a16="http://schemas.microsoft.com/office/drawing/2014/main" id="{DFBF3190-DDF2-A344-ACC8-A50C0C69099E}"/>
                  </a:ext>
                </a:extLst>
              </p:cNvPr>
              <p:cNvSpPr txBox="1">
                <a:spLocks noRot="1" noChangeAspect="1" noMove="1" noResize="1" noEditPoints="1" noAdjustHandles="1" noChangeArrowheads="1" noChangeShapeType="1" noTextEdit="1"/>
              </p:cNvSpPr>
              <p:nvPr/>
            </p:nvSpPr>
            <p:spPr>
              <a:xfrm>
                <a:off x="11660732" y="5618590"/>
                <a:ext cx="2864124" cy="646331"/>
              </a:xfrm>
              <a:prstGeom prst="rect">
                <a:avLst/>
              </a:prstGeom>
              <a:blipFill>
                <a:blip r:embed="rId6"/>
                <a:stretch>
                  <a:fillRect l="-6596" t="-11321" b="-38679"/>
                </a:stretch>
              </a:blipFill>
            </p:spPr>
            <p:txBody>
              <a:bodyPr/>
              <a:lstStyle/>
              <a:p>
                <a:r>
                  <a:rPr lang="en-US">
                    <a:noFill/>
                  </a:rPr>
                  <a:t> </a:t>
                </a:r>
              </a:p>
            </p:txBody>
          </p:sp>
        </mc:Fallback>
      </mc:AlternateContent>
      <p:sp>
        <p:nvSpPr>
          <p:cNvPr id="41" name="Rounded Rectangular Callout 40">
            <a:extLst>
              <a:ext uri="{FF2B5EF4-FFF2-40B4-BE49-F238E27FC236}">
                <a16:creationId xmlns:a16="http://schemas.microsoft.com/office/drawing/2014/main" id="{FF514B82-B8D3-FD4B-B411-79868B68AB83}"/>
              </a:ext>
            </a:extLst>
          </p:cNvPr>
          <p:cNvSpPr/>
          <p:nvPr/>
        </p:nvSpPr>
        <p:spPr>
          <a:xfrm>
            <a:off x="11349181" y="2120988"/>
            <a:ext cx="4338312" cy="2432448"/>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tx1"/>
                </a:solidFill>
                <a:latin typeface="Gill Sans MT" panose="020B0502020104020203" pitchFamily="34" charset="77"/>
              </a:rPr>
              <a:t>Reducing file system software cost is critical</a:t>
            </a:r>
          </a:p>
        </p:txBody>
      </p:sp>
    </p:spTree>
    <p:extLst>
      <p:ext uri="{BB962C8B-B14F-4D97-AF65-F5344CB8AC3E}">
        <p14:creationId xmlns:p14="http://schemas.microsoft.com/office/powerpoint/2010/main" val="3610610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childTnLst>
                                    <p:set>
                                      <p:cBhvr>
                                        <p:cTn id="17" dur="1" fill="hold">
                                          <p:stCondLst>
                                            <p:cond delay="0"/>
                                          </p:stCondLst>
                                        </p:cTn>
                                        <p:tgtEl>
                                          <p:spTgt spid="4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38"/>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68"/>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64"/>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9"/>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1"/>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33"/>
                                        </p:tgtEl>
                                        <p:attrNameLst>
                                          <p:attrName>style.visibility</p:attrName>
                                        </p:attrNameLst>
                                      </p:cBhvr>
                                      <p:to>
                                        <p:strVal val="visible"/>
                                      </p:to>
                                    </p:set>
                                  </p:childTnLst>
                                </p:cTn>
                              </p:par>
                              <p:par>
                                <p:cTn id="48" presetID="1" presetClass="entr" presetSubtype="0" fill="hold" nodeType="withEffect">
                                  <p:stCondLst>
                                    <p:cond delay="0"/>
                                  </p:stCondLst>
                                  <p:childTnLst>
                                    <p:set>
                                      <p:cBhvr>
                                        <p:cTn id="49" dur="1" fill="hold">
                                          <p:stCondLst>
                                            <p:cond delay="0"/>
                                          </p:stCondLst>
                                        </p:cTn>
                                        <p:tgtEl>
                                          <p:spTgt spid="57"/>
                                        </p:tgtEl>
                                        <p:attrNameLst>
                                          <p:attrName>style.visibility</p:attrName>
                                        </p:attrNameLst>
                                      </p:cBhvr>
                                      <p:to>
                                        <p:strVal val="visible"/>
                                      </p:to>
                                    </p:set>
                                  </p:childTnLst>
                                </p:cTn>
                              </p:par>
                              <p:par>
                                <p:cTn id="50" presetID="1" presetClass="entr" presetSubtype="0" fill="hold" nodeType="withEffect">
                                  <p:stCondLst>
                                    <p:cond delay="0"/>
                                  </p:stCondLst>
                                  <p:childTnLst>
                                    <p:set>
                                      <p:cBhvr>
                                        <p:cTn id="51" dur="1" fill="hold">
                                          <p:stCondLst>
                                            <p:cond delay="0"/>
                                          </p:stCondLst>
                                        </p:cTn>
                                        <p:tgtEl>
                                          <p:spTgt spid="59"/>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60"/>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61"/>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31"/>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65"/>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45"/>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32" presetClass="emph" presetSubtype="0" fill="hold" grpId="1" nodeType="clickEffect">
                                  <p:stCondLst>
                                    <p:cond delay="0"/>
                                  </p:stCondLst>
                                  <p:childTnLst>
                                    <p:animRot by="120000">
                                      <p:cBhvr>
                                        <p:cTn id="67" dur="100" fill="hold">
                                          <p:stCondLst>
                                            <p:cond delay="0"/>
                                          </p:stCondLst>
                                        </p:cTn>
                                        <p:tgtEl>
                                          <p:spTgt spid="37"/>
                                        </p:tgtEl>
                                        <p:attrNameLst>
                                          <p:attrName>r</p:attrName>
                                        </p:attrNameLst>
                                      </p:cBhvr>
                                    </p:animRot>
                                    <p:animRot by="-240000">
                                      <p:cBhvr>
                                        <p:cTn id="68" dur="200" fill="hold">
                                          <p:stCondLst>
                                            <p:cond delay="200"/>
                                          </p:stCondLst>
                                        </p:cTn>
                                        <p:tgtEl>
                                          <p:spTgt spid="37"/>
                                        </p:tgtEl>
                                        <p:attrNameLst>
                                          <p:attrName>r</p:attrName>
                                        </p:attrNameLst>
                                      </p:cBhvr>
                                    </p:animRot>
                                    <p:animRot by="240000">
                                      <p:cBhvr>
                                        <p:cTn id="69" dur="200" fill="hold">
                                          <p:stCondLst>
                                            <p:cond delay="400"/>
                                          </p:stCondLst>
                                        </p:cTn>
                                        <p:tgtEl>
                                          <p:spTgt spid="37"/>
                                        </p:tgtEl>
                                        <p:attrNameLst>
                                          <p:attrName>r</p:attrName>
                                        </p:attrNameLst>
                                      </p:cBhvr>
                                    </p:animRot>
                                    <p:animRot by="-240000">
                                      <p:cBhvr>
                                        <p:cTn id="70" dur="200" fill="hold">
                                          <p:stCondLst>
                                            <p:cond delay="600"/>
                                          </p:stCondLst>
                                        </p:cTn>
                                        <p:tgtEl>
                                          <p:spTgt spid="37"/>
                                        </p:tgtEl>
                                        <p:attrNameLst>
                                          <p:attrName>r</p:attrName>
                                        </p:attrNameLst>
                                      </p:cBhvr>
                                    </p:animRot>
                                    <p:animRot by="120000">
                                      <p:cBhvr>
                                        <p:cTn id="71" dur="200" fill="hold">
                                          <p:stCondLst>
                                            <p:cond delay="800"/>
                                          </p:stCondLst>
                                        </p:cTn>
                                        <p:tgtEl>
                                          <p:spTgt spid="37"/>
                                        </p:tgtEl>
                                        <p:attrNameLst>
                                          <p:attrName>r</p:attrName>
                                        </p:attrNameLst>
                                      </p:cBhvr>
                                    </p:animRot>
                                  </p:childTnLst>
                                </p:cTn>
                              </p:par>
                              <p:par>
                                <p:cTn id="72" presetID="1" presetClass="entr" presetSubtype="0" fill="hold" grpId="0" nodeType="withEffect">
                                  <p:stCondLst>
                                    <p:cond delay="0"/>
                                  </p:stCondLst>
                                  <p:childTnLst>
                                    <p:set>
                                      <p:cBhvr>
                                        <p:cTn id="73" dur="1" fill="hold">
                                          <p:stCondLst>
                                            <p:cond delay="0"/>
                                          </p:stCondLst>
                                        </p:cTn>
                                        <p:tgtEl>
                                          <p:spTgt spid="41"/>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1" presetClass="exit" presetSubtype="0" fill="hold" grpId="1" nodeType="clickEffect">
                                  <p:stCondLst>
                                    <p:cond delay="0"/>
                                  </p:stCondLst>
                                  <p:childTnLst>
                                    <p:set>
                                      <p:cBhvr>
                                        <p:cTn id="77" dur="1" fill="hold">
                                          <p:stCondLst>
                                            <p:cond delay="0"/>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16" grpId="0" animBg="1"/>
      <p:bldP spid="17" grpId="0" animBg="1"/>
      <p:bldP spid="18" grpId="0" animBg="1"/>
      <p:bldP spid="36" grpId="0" animBg="1"/>
      <p:bldP spid="38" grpId="0" animBg="1"/>
      <p:bldP spid="37" grpId="0" animBg="1"/>
      <p:bldP spid="37" grpId="1" animBg="1"/>
      <p:bldP spid="47" grpId="0" animBg="1"/>
      <p:bldP spid="31" grpId="0" animBg="1"/>
      <p:bldP spid="33" grpId="0" animBg="1"/>
      <p:bldP spid="45" grpId="0"/>
      <p:bldP spid="41" grpId="0" animBg="1"/>
      <p:bldP spid="41" grpId="1"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60</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3" name="Oval 52" descr=" 69">
            <a:extLst>
              <a:ext uri="{FF2B5EF4-FFF2-40B4-BE49-F238E27FC236}">
                <a16:creationId xmlns:a16="http://schemas.microsoft.com/office/drawing/2014/main" id="{2A8383BF-3613-D64D-97F0-EF1302FF5FE9}"/>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4" name="Straight Arrow Connector 43" descr=" 70">
            <a:extLst>
              <a:ext uri="{FF2B5EF4-FFF2-40B4-BE49-F238E27FC236}">
                <a16:creationId xmlns:a16="http://schemas.microsoft.com/office/drawing/2014/main" id="{F3F7234D-A75D-C14E-A671-CB9E5BB492FD}"/>
              </a:ext>
            </a:extLst>
          </p:cNvPr>
          <p:cNvCxnSpPr>
            <a:cxnSpLocks/>
          </p:cNvCxnSpPr>
          <p:nvPr/>
        </p:nvCxnSpPr>
        <p:spPr>
          <a:xfrm>
            <a:off x="7945666" y="445626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
        <p:nvSpPr>
          <p:cNvPr id="59" name="Rectangle 58" descr=" 75">
            <a:extLst>
              <a:ext uri="{FF2B5EF4-FFF2-40B4-BE49-F238E27FC236}">
                <a16:creationId xmlns:a16="http://schemas.microsoft.com/office/drawing/2014/main" id="{663945E2-DDBE-5343-A919-5D374D69A496}"/>
              </a:ext>
            </a:extLst>
          </p:cNvPr>
          <p:cNvSpPr/>
          <p:nvPr/>
        </p:nvSpPr>
        <p:spPr>
          <a:xfrm>
            <a:off x="1598438" y="9258438"/>
            <a:ext cx="736335" cy="499353"/>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Op3</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descr=" 80">
            <a:extLst>
              <a:ext uri="{FF2B5EF4-FFF2-40B4-BE49-F238E27FC236}">
                <a16:creationId xmlns:a16="http://schemas.microsoft.com/office/drawing/2014/main" id="{51B22E8E-1108-7B4F-8F16-CD87216DB440}"/>
              </a:ext>
            </a:extLst>
          </p:cNvPr>
          <p:cNvCxnSpPr>
            <a:cxnSpLocks/>
          </p:cNvCxnSpPr>
          <p:nvPr/>
        </p:nvCxnSpPr>
        <p:spPr>
          <a:xfrm flipH="1">
            <a:off x="1966606" y="7778041"/>
            <a:ext cx="335361" cy="1480397"/>
          </a:xfrm>
          <a:prstGeom prst="straightConnector1">
            <a:avLst/>
          </a:prstGeom>
          <a:ln w="22225">
            <a:solidFill>
              <a:schemeClr val="accent6">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352028"/>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61</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3" name="Oval 52" descr=" 69">
            <a:extLst>
              <a:ext uri="{FF2B5EF4-FFF2-40B4-BE49-F238E27FC236}">
                <a16:creationId xmlns:a16="http://schemas.microsoft.com/office/drawing/2014/main" id="{2A8383BF-3613-D64D-97F0-EF1302FF5FE9}"/>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
        <p:nvSpPr>
          <p:cNvPr id="59" name="Rectangle 58" descr=" 75">
            <a:extLst>
              <a:ext uri="{FF2B5EF4-FFF2-40B4-BE49-F238E27FC236}">
                <a16:creationId xmlns:a16="http://schemas.microsoft.com/office/drawing/2014/main" id="{663945E2-DDBE-5343-A919-5D374D69A496}"/>
              </a:ext>
            </a:extLst>
          </p:cNvPr>
          <p:cNvSpPr/>
          <p:nvPr/>
        </p:nvSpPr>
        <p:spPr>
          <a:xfrm>
            <a:off x="1598438" y="9258438"/>
            <a:ext cx="736335" cy="499353"/>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Op3</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descr=" 80">
            <a:extLst>
              <a:ext uri="{FF2B5EF4-FFF2-40B4-BE49-F238E27FC236}">
                <a16:creationId xmlns:a16="http://schemas.microsoft.com/office/drawing/2014/main" id="{51B22E8E-1108-7B4F-8F16-CD87216DB440}"/>
              </a:ext>
            </a:extLst>
          </p:cNvPr>
          <p:cNvCxnSpPr>
            <a:cxnSpLocks/>
          </p:cNvCxnSpPr>
          <p:nvPr/>
        </p:nvCxnSpPr>
        <p:spPr>
          <a:xfrm flipH="1">
            <a:off x="1966606" y="7778041"/>
            <a:ext cx="335361" cy="1480397"/>
          </a:xfrm>
          <a:prstGeom prst="straightConnector1">
            <a:avLst/>
          </a:prstGeom>
          <a:ln w="22225">
            <a:solidFill>
              <a:schemeClr val="accent6">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2962447"/>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62</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3" name="Oval 52" descr=" 69">
            <a:extLst>
              <a:ext uri="{FF2B5EF4-FFF2-40B4-BE49-F238E27FC236}">
                <a16:creationId xmlns:a16="http://schemas.microsoft.com/office/drawing/2014/main" id="{2A8383BF-3613-D64D-97F0-EF1302FF5FE9}"/>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46" name="Rectangle 45" descr=" 72">
            <a:extLst>
              <a:ext uri="{FF2B5EF4-FFF2-40B4-BE49-F238E27FC236}">
                <a16:creationId xmlns:a16="http://schemas.microsoft.com/office/drawing/2014/main" id="{A27F701C-70E7-5F43-849A-02992E99368B}"/>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
        <p:nvSpPr>
          <p:cNvPr id="59" name="Rectangle 58" descr=" 75">
            <a:extLst>
              <a:ext uri="{FF2B5EF4-FFF2-40B4-BE49-F238E27FC236}">
                <a16:creationId xmlns:a16="http://schemas.microsoft.com/office/drawing/2014/main" id="{663945E2-DDBE-5343-A919-5D374D69A496}"/>
              </a:ext>
            </a:extLst>
          </p:cNvPr>
          <p:cNvSpPr/>
          <p:nvPr/>
        </p:nvSpPr>
        <p:spPr>
          <a:xfrm>
            <a:off x="1598438" y="9258438"/>
            <a:ext cx="736335" cy="499353"/>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Op3</a:t>
            </a:r>
          </a:p>
        </p:txBody>
      </p:sp>
      <p:cxnSp>
        <p:nvCxnSpPr>
          <p:cNvPr id="48" name="Straight Arrow Connector 47" descr=" 19">
            <a:extLst>
              <a:ext uri="{FF2B5EF4-FFF2-40B4-BE49-F238E27FC236}">
                <a16:creationId xmlns:a16="http://schemas.microsoft.com/office/drawing/2014/main" id="{A4817DB2-6B79-F64D-A023-DF61BF7C2A63}"/>
              </a:ext>
            </a:extLst>
          </p:cNvPr>
          <p:cNvCxnSpPr>
            <a:cxnSpLocks/>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descr=" 80">
            <a:extLst>
              <a:ext uri="{FF2B5EF4-FFF2-40B4-BE49-F238E27FC236}">
                <a16:creationId xmlns:a16="http://schemas.microsoft.com/office/drawing/2014/main" id="{51B22E8E-1108-7B4F-8F16-CD87216DB440}"/>
              </a:ext>
            </a:extLst>
          </p:cNvPr>
          <p:cNvCxnSpPr>
            <a:cxnSpLocks/>
          </p:cNvCxnSpPr>
          <p:nvPr/>
        </p:nvCxnSpPr>
        <p:spPr>
          <a:xfrm flipH="1">
            <a:off x="1966606" y="7778041"/>
            <a:ext cx="335361" cy="1480397"/>
          </a:xfrm>
          <a:prstGeom prst="straightConnector1">
            <a:avLst/>
          </a:prstGeom>
          <a:ln w="22225">
            <a:solidFill>
              <a:schemeClr val="accent6">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9" name="Rounded Rectangular Callout 48" descr=" 62">
            <a:extLst>
              <a:ext uri="{FF2B5EF4-FFF2-40B4-BE49-F238E27FC236}">
                <a16:creationId xmlns:a16="http://schemas.microsoft.com/office/drawing/2014/main" id="{AB4C1504-BFE7-4045-9020-59C0C0FC7330}"/>
              </a:ext>
            </a:extLst>
          </p:cNvPr>
          <p:cNvSpPr/>
          <p:nvPr/>
        </p:nvSpPr>
        <p:spPr>
          <a:xfrm>
            <a:off x="5313469" y="8591551"/>
            <a:ext cx="3802724" cy="1177181"/>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latin typeface="Gill Sans MT" panose="020B0502020104020203" pitchFamily="34" charset="77"/>
              </a:rPr>
              <a:t>Order Op3 in the same queue as Op1 and make Op1 no-op</a:t>
            </a:r>
          </a:p>
        </p:txBody>
      </p:sp>
    </p:spTree>
    <p:extLst>
      <p:ext uri="{BB962C8B-B14F-4D97-AF65-F5344CB8AC3E}">
        <p14:creationId xmlns:p14="http://schemas.microsoft.com/office/powerpoint/2010/main" val="4149594215"/>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63</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3" name="Oval 52" descr=" 69">
            <a:extLst>
              <a:ext uri="{FF2B5EF4-FFF2-40B4-BE49-F238E27FC236}">
                <a16:creationId xmlns:a16="http://schemas.microsoft.com/office/drawing/2014/main" id="{2A8383BF-3613-D64D-97F0-EF1302FF5FE9}"/>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
        <p:nvSpPr>
          <p:cNvPr id="59" name="Rectangle 58" descr=" 75">
            <a:extLst>
              <a:ext uri="{FF2B5EF4-FFF2-40B4-BE49-F238E27FC236}">
                <a16:creationId xmlns:a16="http://schemas.microsoft.com/office/drawing/2014/main" id="{663945E2-DDBE-5343-A919-5D374D69A496}"/>
              </a:ext>
            </a:extLst>
          </p:cNvPr>
          <p:cNvSpPr/>
          <p:nvPr/>
        </p:nvSpPr>
        <p:spPr>
          <a:xfrm>
            <a:off x="1598438" y="9258438"/>
            <a:ext cx="736335" cy="499353"/>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Op3</a:t>
            </a:r>
          </a:p>
        </p:txBody>
      </p: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descr=" 80">
            <a:extLst>
              <a:ext uri="{FF2B5EF4-FFF2-40B4-BE49-F238E27FC236}">
                <a16:creationId xmlns:a16="http://schemas.microsoft.com/office/drawing/2014/main" id="{51B22E8E-1108-7B4F-8F16-CD87216DB440}"/>
              </a:ext>
            </a:extLst>
          </p:cNvPr>
          <p:cNvCxnSpPr>
            <a:cxnSpLocks/>
          </p:cNvCxnSpPr>
          <p:nvPr/>
        </p:nvCxnSpPr>
        <p:spPr>
          <a:xfrm flipH="1">
            <a:off x="1966606" y="7778041"/>
            <a:ext cx="335361" cy="1480397"/>
          </a:xfrm>
          <a:prstGeom prst="straightConnector1">
            <a:avLst/>
          </a:prstGeom>
          <a:ln w="22225">
            <a:solidFill>
              <a:schemeClr val="accent6">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9" name="Rounded Rectangular Callout 48" descr=" 62">
            <a:extLst>
              <a:ext uri="{FF2B5EF4-FFF2-40B4-BE49-F238E27FC236}">
                <a16:creationId xmlns:a16="http://schemas.microsoft.com/office/drawing/2014/main" id="{AB4C1504-BFE7-4045-9020-59C0C0FC7330}"/>
              </a:ext>
            </a:extLst>
          </p:cNvPr>
          <p:cNvSpPr/>
          <p:nvPr/>
        </p:nvSpPr>
        <p:spPr>
          <a:xfrm>
            <a:off x="5313469" y="8591551"/>
            <a:ext cx="3802724" cy="1177181"/>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latin typeface="Gill Sans MT" panose="020B0502020104020203" pitchFamily="34" charset="77"/>
              </a:rPr>
              <a:t>Order Op3 in the same queue as Op1 and make Op1 no-op</a:t>
            </a:r>
          </a:p>
        </p:txBody>
      </p:sp>
    </p:spTree>
    <p:extLst>
      <p:ext uri="{BB962C8B-B14F-4D97-AF65-F5344CB8AC3E}">
        <p14:creationId xmlns:p14="http://schemas.microsoft.com/office/powerpoint/2010/main" val="299674886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64</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3" name="Oval 52" descr=" 69">
            <a:extLst>
              <a:ext uri="{FF2B5EF4-FFF2-40B4-BE49-F238E27FC236}">
                <a16:creationId xmlns:a16="http://schemas.microsoft.com/office/drawing/2014/main" id="{2A8383BF-3613-D64D-97F0-EF1302FF5FE9}"/>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
        <p:nvSpPr>
          <p:cNvPr id="59" name="Rectangle 58" descr=" 75">
            <a:extLst>
              <a:ext uri="{FF2B5EF4-FFF2-40B4-BE49-F238E27FC236}">
                <a16:creationId xmlns:a16="http://schemas.microsoft.com/office/drawing/2014/main" id="{663945E2-DDBE-5343-A919-5D374D69A496}"/>
              </a:ext>
            </a:extLst>
          </p:cNvPr>
          <p:cNvSpPr/>
          <p:nvPr/>
        </p:nvSpPr>
        <p:spPr>
          <a:xfrm>
            <a:off x="1598438" y="9258438"/>
            <a:ext cx="736335" cy="499353"/>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Op3</a:t>
            </a:r>
          </a:p>
        </p:txBody>
      </p: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descr=" 80">
            <a:extLst>
              <a:ext uri="{FF2B5EF4-FFF2-40B4-BE49-F238E27FC236}">
                <a16:creationId xmlns:a16="http://schemas.microsoft.com/office/drawing/2014/main" id="{51B22E8E-1108-7B4F-8F16-CD87216DB440}"/>
              </a:ext>
            </a:extLst>
          </p:cNvPr>
          <p:cNvCxnSpPr>
            <a:cxnSpLocks/>
          </p:cNvCxnSpPr>
          <p:nvPr/>
        </p:nvCxnSpPr>
        <p:spPr>
          <a:xfrm flipH="1">
            <a:off x="1966606" y="7778041"/>
            <a:ext cx="335361" cy="1480397"/>
          </a:xfrm>
          <a:prstGeom prst="straightConnector1">
            <a:avLst/>
          </a:prstGeom>
          <a:ln w="22225">
            <a:solidFill>
              <a:schemeClr val="accent6">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9" name="Rounded Rectangular Callout 48" descr=" 62">
            <a:extLst>
              <a:ext uri="{FF2B5EF4-FFF2-40B4-BE49-F238E27FC236}">
                <a16:creationId xmlns:a16="http://schemas.microsoft.com/office/drawing/2014/main" id="{AB4C1504-BFE7-4045-9020-59C0C0FC7330}"/>
              </a:ext>
            </a:extLst>
          </p:cNvPr>
          <p:cNvSpPr/>
          <p:nvPr/>
        </p:nvSpPr>
        <p:spPr>
          <a:xfrm>
            <a:off x="5313469" y="8591551"/>
            <a:ext cx="3802724" cy="1177181"/>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latin typeface="Gill Sans MT" panose="020B0502020104020203" pitchFamily="34" charset="77"/>
              </a:rPr>
              <a:t>Order Op3 in the same queue as Op1 and make Op1 no-op</a:t>
            </a:r>
          </a:p>
        </p:txBody>
      </p:sp>
      <p:sp>
        <p:nvSpPr>
          <p:cNvPr id="46" name="Rounded Rectangular Callout 45" descr=" 74">
            <a:extLst>
              <a:ext uri="{FF2B5EF4-FFF2-40B4-BE49-F238E27FC236}">
                <a16:creationId xmlns:a16="http://schemas.microsoft.com/office/drawing/2014/main" id="{4D00495D-69BB-5A49-901A-EB37CF6A796D}"/>
              </a:ext>
            </a:extLst>
          </p:cNvPr>
          <p:cNvSpPr/>
          <p:nvPr/>
        </p:nvSpPr>
        <p:spPr>
          <a:xfrm>
            <a:off x="11247869" y="5949245"/>
            <a:ext cx="4007580" cy="1177181"/>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latin typeface="Gill Sans MT" panose="020B0502020104020203" pitchFamily="34" charset="77"/>
              </a:rPr>
              <a:t>Lock is only required during interval tree lookup, insert and delete</a:t>
            </a:r>
          </a:p>
        </p:txBody>
      </p:sp>
    </p:spTree>
    <p:extLst>
      <p:ext uri="{BB962C8B-B14F-4D97-AF65-F5344CB8AC3E}">
        <p14:creationId xmlns:p14="http://schemas.microsoft.com/office/powerpoint/2010/main" val="1248212293"/>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descr=" 47"/>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descr=" 6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65</a:t>
            </a:fld>
            <a:endParaRPr/>
          </a:p>
        </p:txBody>
      </p:sp>
      <p:sp>
        <p:nvSpPr>
          <p:cNvPr id="4" name="TextBox 3" descr=" 22">
            <a:extLst>
              <a:ext uri="{FF2B5EF4-FFF2-40B4-BE49-F238E27FC236}">
                <a16:creationId xmlns:a16="http://schemas.microsoft.com/office/drawing/2014/main" id="{D96F6D86-E700-1F4C-B11C-AB118061E4FD}"/>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5" name="TextBox 4" descr=" 9">
            <a:extLst>
              <a:ext uri="{FF2B5EF4-FFF2-40B4-BE49-F238E27FC236}">
                <a16:creationId xmlns:a16="http://schemas.microsoft.com/office/drawing/2014/main" id="{C5418A1A-0394-A04E-9C41-5E8101255208}"/>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6" name="TextBox 5" descr=" 10">
            <a:extLst>
              <a:ext uri="{FF2B5EF4-FFF2-40B4-BE49-F238E27FC236}">
                <a16:creationId xmlns:a16="http://schemas.microsoft.com/office/drawing/2014/main" id="{5DF74627-2E95-B14D-9DD7-95472CEA017B}"/>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16" name="Group 15" descr=" 3">
            <a:extLst>
              <a:ext uri="{FF2B5EF4-FFF2-40B4-BE49-F238E27FC236}">
                <a16:creationId xmlns:a16="http://schemas.microsoft.com/office/drawing/2014/main" id="{41B9AAA2-9AFC-2C4D-B2DB-27A753E78403}"/>
              </a:ext>
            </a:extLst>
          </p:cNvPr>
          <p:cNvGrpSpPr/>
          <p:nvPr/>
        </p:nvGrpSpPr>
        <p:grpSpPr>
          <a:xfrm>
            <a:off x="11365462" y="8053440"/>
            <a:ext cx="4039171" cy="2459646"/>
            <a:chOff x="11369040" y="6666066"/>
            <a:chExt cx="4039171" cy="2459646"/>
          </a:xfrm>
        </p:grpSpPr>
        <p:sp>
          <p:nvSpPr>
            <p:cNvPr id="17" name="Rectangle 16">
              <a:extLst>
                <a:ext uri="{FF2B5EF4-FFF2-40B4-BE49-F238E27FC236}">
                  <a16:creationId xmlns:a16="http://schemas.microsoft.com/office/drawing/2014/main" id="{B48C6F64-A78E-4142-96EC-657156B75940}"/>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EB7688F-EFDF-6242-91D4-FF4369505C38}"/>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TextBox 18">
              <a:extLst>
                <a:ext uri="{FF2B5EF4-FFF2-40B4-BE49-F238E27FC236}">
                  <a16:creationId xmlns:a16="http://schemas.microsoft.com/office/drawing/2014/main" id="{996FA205-1BEA-3542-A72D-33F2A329B16C}"/>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7" name="Rectangle 6" descr=" 23">
            <a:extLst>
              <a:ext uri="{FF2B5EF4-FFF2-40B4-BE49-F238E27FC236}">
                <a16:creationId xmlns:a16="http://schemas.microsoft.com/office/drawing/2014/main" id="{A91122C9-FC82-754F-93A1-8282F7F983D2}"/>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descr=" 17">
            <a:extLst>
              <a:ext uri="{FF2B5EF4-FFF2-40B4-BE49-F238E27FC236}">
                <a16:creationId xmlns:a16="http://schemas.microsoft.com/office/drawing/2014/main" id="{A01D9519-B642-2547-A441-441158F869AE}"/>
              </a:ext>
            </a:extLst>
          </p:cNvPr>
          <p:cNvGrpSpPr/>
          <p:nvPr/>
        </p:nvGrpSpPr>
        <p:grpSpPr>
          <a:xfrm>
            <a:off x="727399" y="5123138"/>
            <a:ext cx="7281611" cy="2679175"/>
            <a:chOff x="727399" y="5123138"/>
            <a:chExt cx="7281611" cy="2679175"/>
          </a:xfrm>
        </p:grpSpPr>
        <p:sp>
          <p:nvSpPr>
            <p:cNvPr id="21" name="Oval 20">
              <a:extLst>
                <a:ext uri="{FF2B5EF4-FFF2-40B4-BE49-F238E27FC236}">
                  <a16:creationId xmlns:a16="http://schemas.microsoft.com/office/drawing/2014/main" id="{FA8839E6-16F5-E441-A6F1-6D6609EEBAFC}"/>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2" name="Oval 21">
              <a:extLst>
                <a:ext uri="{FF2B5EF4-FFF2-40B4-BE49-F238E27FC236}">
                  <a16:creationId xmlns:a16="http://schemas.microsoft.com/office/drawing/2014/main" id="{2FE2476D-C391-CD4B-8AC9-9857B31C64DD}"/>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3" name="Straight Connector 22">
              <a:extLst>
                <a:ext uri="{FF2B5EF4-FFF2-40B4-BE49-F238E27FC236}">
                  <a16:creationId xmlns:a16="http://schemas.microsoft.com/office/drawing/2014/main" id="{93827912-D64E-7D47-8ECD-C867E91E965F}"/>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6FF222A8-0F15-264C-A644-E9D88B8D9EE8}"/>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5" name="Straight Connector 24">
              <a:extLst>
                <a:ext uri="{FF2B5EF4-FFF2-40B4-BE49-F238E27FC236}">
                  <a16:creationId xmlns:a16="http://schemas.microsoft.com/office/drawing/2014/main" id="{6C68080D-083E-DB41-B2E7-2629039F3AE9}"/>
                </a:ext>
              </a:extLst>
            </p:cNvPr>
            <p:cNvCxnSpPr>
              <a:cxnSpLocks/>
              <a:stCxn id="24" idx="1"/>
              <a:endCxn id="21"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040FA817-F92F-B34D-B044-5598E4D54552}"/>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7" name="Oval 26">
              <a:extLst>
                <a:ext uri="{FF2B5EF4-FFF2-40B4-BE49-F238E27FC236}">
                  <a16:creationId xmlns:a16="http://schemas.microsoft.com/office/drawing/2014/main" id="{F7ECF232-D809-0D46-9C88-4C96431E4E60}"/>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8" name="Oval 27">
              <a:extLst>
                <a:ext uri="{FF2B5EF4-FFF2-40B4-BE49-F238E27FC236}">
                  <a16:creationId xmlns:a16="http://schemas.microsoft.com/office/drawing/2014/main" id="{C70EF409-2D53-A841-8D1B-8730B7897464}"/>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9" name="Straight Connector 28">
              <a:extLst>
                <a:ext uri="{FF2B5EF4-FFF2-40B4-BE49-F238E27FC236}">
                  <a16:creationId xmlns:a16="http://schemas.microsoft.com/office/drawing/2014/main" id="{AD898DE0-81BB-FA4E-87D0-E0F251FE2631}"/>
                </a:ext>
              </a:extLst>
            </p:cNvPr>
            <p:cNvCxnSpPr>
              <a:cxnSpLocks/>
              <a:endCxn id="26"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7CD0BED-6939-EC4B-8759-B9EE60CAF220}"/>
                </a:ext>
              </a:extLst>
            </p:cNvPr>
            <p:cNvCxnSpPr>
              <a:cxnSpLocks/>
              <a:stCxn id="27"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97A7081-1FB7-314D-89C2-F6B8892C8126}"/>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9AE5B1C-70C3-D34B-B32F-D97066897117}"/>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33" name="TextBox 32">
              <a:extLst>
                <a:ext uri="{FF2B5EF4-FFF2-40B4-BE49-F238E27FC236}">
                  <a16:creationId xmlns:a16="http://schemas.microsoft.com/office/drawing/2014/main" id="{7CD7D736-E7FA-2F40-B3EE-4487E4079077}"/>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34" name="TextBox 33">
              <a:extLst>
                <a:ext uri="{FF2B5EF4-FFF2-40B4-BE49-F238E27FC236}">
                  <a16:creationId xmlns:a16="http://schemas.microsoft.com/office/drawing/2014/main" id="{1F1BFD45-E8F8-BD44-AD8D-6F488A6006C2}"/>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35" name="TextBox 34">
              <a:extLst>
                <a:ext uri="{FF2B5EF4-FFF2-40B4-BE49-F238E27FC236}">
                  <a16:creationId xmlns:a16="http://schemas.microsoft.com/office/drawing/2014/main" id="{79728EA9-BAC3-9C4A-9E4B-4CDCD80EFCF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36" name="TextBox 35">
              <a:extLst>
                <a:ext uri="{FF2B5EF4-FFF2-40B4-BE49-F238E27FC236}">
                  <a16:creationId xmlns:a16="http://schemas.microsoft.com/office/drawing/2014/main" id="{2B02EDD1-A339-234F-BE64-856C9B809D72}"/>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37" name="TextBox 36">
              <a:extLst>
                <a:ext uri="{FF2B5EF4-FFF2-40B4-BE49-F238E27FC236}">
                  <a16:creationId xmlns:a16="http://schemas.microsoft.com/office/drawing/2014/main" id="{6E3C7827-2E1A-2A4B-9308-5D4554AB4B7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sp>
        <p:nvSpPr>
          <p:cNvPr id="8" name="Rectangle 7" descr=" 61">
            <a:extLst>
              <a:ext uri="{FF2B5EF4-FFF2-40B4-BE49-F238E27FC236}">
                <a16:creationId xmlns:a16="http://schemas.microsoft.com/office/drawing/2014/main" id="{4F1E6E2F-F749-4346-ABA5-9CF644338A72}"/>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9" name="Group 8" descr=" 16">
            <a:extLst>
              <a:ext uri="{FF2B5EF4-FFF2-40B4-BE49-F238E27FC236}">
                <a16:creationId xmlns:a16="http://schemas.microsoft.com/office/drawing/2014/main" id="{1199838E-825B-DB4F-A29D-241B8B39822D}"/>
              </a:ext>
            </a:extLst>
          </p:cNvPr>
          <p:cNvGrpSpPr/>
          <p:nvPr/>
        </p:nvGrpSpPr>
        <p:grpSpPr>
          <a:xfrm>
            <a:off x="727399" y="8055417"/>
            <a:ext cx="9971081" cy="2457669"/>
            <a:chOff x="727399" y="8055417"/>
            <a:chExt cx="9971081" cy="2457669"/>
          </a:xfrm>
        </p:grpSpPr>
        <p:sp>
          <p:nvSpPr>
            <p:cNvPr id="10" name="Rectangle 9">
              <a:extLst>
                <a:ext uri="{FF2B5EF4-FFF2-40B4-BE49-F238E27FC236}">
                  <a16:creationId xmlns:a16="http://schemas.microsoft.com/office/drawing/2014/main" id="{89DD62A1-C617-A445-A419-D659993CC73B}"/>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AD9FE5B-CA92-B54A-BA01-AE8308E47A42}"/>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6E177847-B4F6-8749-B573-6B9DB634FAEE}"/>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3" name="TextBox 12">
              <a:extLst>
                <a:ext uri="{FF2B5EF4-FFF2-40B4-BE49-F238E27FC236}">
                  <a16:creationId xmlns:a16="http://schemas.microsoft.com/office/drawing/2014/main" id="{B146BD4E-A163-E94C-9985-5C5F528DEFB3}"/>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4" name="Picture 13">
              <a:extLst>
                <a:ext uri="{FF2B5EF4-FFF2-40B4-BE49-F238E27FC236}">
                  <a16:creationId xmlns:a16="http://schemas.microsoft.com/office/drawing/2014/main" id="{7B5F8BD6-BF25-EF40-B6A4-026FC11B17D1}"/>
                </a:ext>
              </a:extLst>
            </p:cNvPr>
            <p:cNvPicPr>
              <a:picLocks noChangeAspect="1"/>
            </p:cNvPicPr>
            <p:nvPr/>
          </p:nvPicPr>
          <p:blipFill>
            <a:blip r:embed="rId2"/>
            <a:stretch>
              <a:fillRect/>
            </a:stretch>
          </p:blipFill>
          <p:spPr>
            <a:xfrm>
              <a:off x="1529979" y="8645285"/>
              <a:ext cx="879403" cy="1728295"/>
            </a:xfrm>
            <a:prstGeom prst="rect">
              <a:avLst/>
            </a:prstGeom>
          </p:spPr>
        </p:pic>
        <p:pic>
          <p:nvPicPr>
            <p:cNvPr id="15" name="Picture 14">
              <a:extLst>
                <a:ext uri="{FF2B5EF4-FFF2-40B4-BE49-F238E27FC236}">
                  <a16:creationId xmlns:a16="http://schemas.microsoft.com/office/drawing/2014/main" id="{04D80281-8FAC-FC42-B42A-A70346FAB1D4}"/>
                </a:ext>
              </a:extLst>
            </p:cNvPr>
            <p:cNvPicPr>
              <a:picLocks noChangeAspect="1"/>
            </p:cNvPicPr>
            <p:nvPr/>
          </p:nvPicPr>
          <p:blipFill>
            <a:blip r:embed="rId2"/>
            <a:stretch>
              <a:fillRect/>
            </a:stretch>
          </p:blipFill>
          <p:spPr>
            <a:xfrm>
              <a:off x="3646593" y="8640247"/>
              <a:ext cx="879402" cy="1728295"/>
            </a:xfrm>
            <a:prstGeom prst="rect">
              <a:avLst/>
            </a:prstGeom>
          </p:spPr>
        </p:pic>
      </p:grpSp>
      <p:sp>
        <p:nvSpPr>
          <p:cNvPr id="42" name="Oval 41" descr=" 67">
            <a:extLst>
              <a:ext uri="{FF2B5EF4-FFF2-40B4-BE49-F238E27FC236}">
                <a16:creationId xmlns:a16="http://schemas.microsoft.com/office/drawing/2014/main" id="{1C998322-6FC5-7B43-8C03-9DFB750711C8}"/>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3" name="Oval 52" descr=" 69">
            <a:extLst>
              <a:ext uri="{FF2B5EF4-FFF2-40B4-BE49-F238E27FC236}">
                <a16:creationId xmlns:a16="http://schemas.microsoft.com/office/drawing/2014/main" id="{2A8383BF-3613-D64D-97F0-EF1302FF5FE9}"/>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0" name="Oval 49" descr=" 71">
            <a:extLst>
              <a:ext uri="{FF2B5EF4-FFF2-40B4-BE49-F238E27FC236}">
                <a16:creationId xmlns:a16="http://schemas.microsoft.com/office/drawing/2014/main" id="{0CB66F5B-F3E4-F94C-AFA9-71238F0E1A48}"/>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54" name="Rectangle 53" descr=" 73">
            <a:extLst>
              <a:ext uri="{FF2B5EF4-FFF2-40B4-BE49-F238E27FC236}">
                <a16:creationId xmlns:a16="http://schemas.microsoft.com/office/drawing/2014/main" id="{ECDA7120-31FC-6547-9BC7-C97096D9117E}"/>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
        <p:nvSpPr>
          <p:cNvPr id="59" name="Rectangle 58" descr=" 75">
            <a:extLst>
              <a:ext uri="{FF2B5EF4-FFF2-40B4-BE49-F238E27FC236}">
                <a16:creationId xmlns:a16="http://schemas.microsoft.com/office/drawing/2014/main" id="{663945E2-DDBE-5343-A919-5D374D69A496}"/>
              </a:ext>
            </a:extLst>
          </p:cNvPr>
          <p:cNvSpPr/>
          <p:nvPr/>
        </p:nvSpPr>
        <p:spPr>
          <a:xfrm>
            <a:off x="1598438" y="9258438"/>
            <a:ext cx="736335" cy="499353"/>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Op3</a:t>
            </a:r>
          </a:p>
        </p:txBody>
      </p:sp>
      <p:cxnSp>
        <p:nvCxnSpPr>
          <p:cNvPr id="55" name="Straight Arrow Connector 54" descr=" 79">
            <a:extLst>
              <a:ext uri="{FF2B5EF4-FFF2-40B4-BE49-F238E27FC236}">
                <a16:creationId xmlns:a16="http://schemas.microsoft.com/office/drawing/2014/main" id="{2F361DFB-FD09-A542-AA0F-DA8EB00B1D7B}"/>
              </a:ext>
            </a:extLst>
          </p:cNvPr>
          <p:cNvCxnSpPr>
            <a:cxnSpLocks/>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descr=" 80">
            <a:extLst>
              <a:ext uri="{FF2B5EF4-FFF2-40B4-BE49-F238E27FC236}">
                <a16:creationId xmlns:a16="http://schemas.microsoft.com/office/drawing/2014/main" id="{51B22E8E-1108-7B4F-8F16-CD87216DB440}"/>
              </a:ext>
            </a:extLst>
          </p:cNvPr>
          <p:cNvCxnSpPr>
            <a:cxnSpLocks/>
          </p:cNvCxnSpPr>
          <p:nvPr/>
        </p:nvCxnSpPr>
        <p:spPr>
          <a:xfrm flipH="1">
            <a:off x="1966606" y="7778041"/>
            <a:ext cx="335361" cy="1480397"/>
          </a:xfrm>
          <a:prstGeom prst="straightConnector1">
            <a:avLst/>
          </a:prstGeom>
          <a:ln w="22225">
            <a:solidFill>
              <a:schemeClr val="accent6">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49" name="Rounded Rectangular Callout 48" descr=" 62">
            <a:extLst>
              <a:ext uri="{FF2B5EF4-FFF2-40B4-BE49-F238E27FC236}">
                <a16:creationId xmlns:a16="http://schemas.microsoft.com/office/drawing/2014/main" id="{AB4C1504-BFE7-4045-9020-59C0C0FC7330}"/>
              </a:ext>
            </a:extLst>
          </p:cNvPr>
          <p:cNvSpPr/>
          <p:nvPr/>
        </p:nvSpPr>
        <p:spPr>
          <a:xfrm>
            <a:off x="5313469" y="8591551"/>
            <a:ext cx="3802724" cy="1177181"/>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latin typeface="Gill Sans MT" panose="020B0502020104020203" pitchFamily="34" charset="77"/>
              </a:rPr>
              <a:t>Order Op3 in the same queue as Op1 and make Op1 no-op</a:t>
            </a:r>
          </a:p>
        </p:txBody>
      </p:sp>
      <p:sp>
        <p:nvSpPr>
          <p:cNvPr id="46" name="Rounded Rectangular Callout 45" descr=" 74">
            <a:extLst>
              <a:ext uri="{FF2B5EF4-FFF2-40B4-BE49-F238E27FC236}">
                <a16:creationId xmlns:a16="http://schemas.microsoft.com/office/drawing/2014/main" id="{4D00495D-69BB-5A49-901A-EB37CF6A796D}"/>
              </a:ext>
            </a:extLst>
          </p:cNvPr>
          <p:cNvSpPr/>
          <p:nvPr/>
        </p:nvSpPr>
        <p:spPr>
          <a:xfrm>
            <a:off x="11247869" y="5949245"/>
            <a:ext cx="4007580" cy="1177181"/>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latin typeface="Gill Sans MT" panose="020B0502020104020203" pitchFamily="34" charset="77"/>
              </a:rPr>
              <a:t>Lock is only required during interval tree lookup, insert and delete</a:t>
            </a:r>
          </a:p>
        </p:txBody>
      </p:sp>
      <p:sp>
        <p:nvSpPr>
          <p:cNvPr id="48" name="Rounded Rectangle 47" descr=" 6">
            <a:extLst>
              <a:ext uri="{FF2B5EF4-FFF2-40B4-BE49-F238E27FC236}">
                <a16:creationId xmlns:a16="http://schemas.microsoft.com/office/drawing/2014/main" id="{2F14D0D5-DEFB-AE4D-89B3-CDE22C8A510B}"/>
              </a:ext>
            </a:extLst>
          </p:cNvPr>
          <p:cNvSpPr/>
          <p:nvPr/>
        </p:nvSpPr>
        <p:spPr>
          <a:xfrm>
            <a:off x="869377" y="8159246"/>
            <a:ext cx="14386072" cy="1327183"/>
          </a:xfrm>
          <a:prstGeom prst="round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err="1">
                <a:latin typeface="Gill Sans MT" panose="020B0502020104020203" pitchFamily="34" charset="77"/>
              </a:rPr>
              <a:t>CrossFS</a:t>
            </a:r>
            <a:r>
              <a:rPr lang="en-US" sz="3000">
                <a:latin typeface="Gill Sans MT" panose="020B0502020104020203" pitchFamily="34" charset="77"/>
              </a:rPr>
              <a:t> converts file concurrency control to queue ordering problem</a:t>
            </a:r>
          </a:p>
          <a:p>
            <a:pPr algn="ctr"/>
            <a:r>
              <a:rPr lang="en-US" sz="3000">
                <a:latin typeface="Gill Sans MT" panose="020B0502020104020203" pitchFamily="34" charset="77"/>
              </a:rPr>
              <a:t>Once requests are ordered, </a:t>
            </a:r>
            <a:r>
              <a:rPr lang="en-US" sz="3000" err="1">
                <a:latin typeface="Gill Sans MT" panose="020B0502020104020203" pitchFamily="34" charset="77"/>
              </a:rPr>
              <a:t>FirmFS</a:t>
            </a:r>
            <a:r>
              <a:rPr lang="en-US" sz="3000">
                <a:latin typeface="Gill Sans MT" panose="020B0502020104020203" pitchFamily="34" charset="77"/>
              </a:rPr>
              <a:t> dispatches requests from queues in parallel</a:t>
            </a:r>
          </a:p>
        </p:txBody>
      </p:sp>
    </p:spTree>
    <p:extLst>
      <p:ext uri="{BB962C8B-B14F-4D97-AF65-F5344CB8AC3E}">
        <p14:creationId xmlns:p14="http://schemas.microsoft.com/office/powerpoint/2010/main" val="224999500"/>
      </p:ext>
    </p:extLst>
  </p:cSld>
  <p:clrMapOvr>
    <a:masterClrMapping/>
  </p:clrMapOvr>
  <mc:AlternateContent xmlns:mc="http://schemas.openxmlformats.org/markup-compatibility/2006">
    <mc:Choice xmlns:p14="http://schemas.microsoft.com/office/powerpoint/2010/main" Requires="p14">
      <p:transition spd="slow" p14:dur="2000">
        <p:cut/>
      </p:transition>
    </mc:Choice>
    <mc:Fallback>
      <p:transition spd="slow">
        <p:cut/>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Unified I/O Scheduler Framework</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66</a:t>
            </a:fld>
            <a:endParaRPr/>
          </a:p>
        </p:txBody>
      </p:sp>
      <p:grpSp>
        <p:nvGrpSpPr>
          <p:cNvPr id="9" name="Group 8">
            <a:extLst>
              <a:ext uri="{FF2B5EF4-FFF2-40B4-BE49-F238E27FC236}">
                <a16:creationId xmlns:a16="http://schemas.microsoft.com/office/drawing/2014/main" id="{08F4D143-F86C-F046-B314-6563B711A6A3}"/>
              </a:ext>
            </a:extLst>
          </p:cNvPr>
          <p:cNvGrpSpPr/>
          <p:nvPr/>
        </p:nvGrpSpPr>
        <p:grpSpPr>
          <a:xfrm>
            <a:off x="1943727" y="4138297"/>
            <a:ext cx="9971081" cy="2457669"/>
            <a:chOff x="826127" y="2962131"/>
            <a:chExt cx="9971081" cy="2457669"/>
          </a:xfrm>
        </p:grpSpPr>
        <p:grpSp>
          <p:nvGrpSpPr>
            <p:cNvPr id="10" name="Group 9">
              <a:extLst>
                <a:ext uri="{FF2B5EF4-FFF2-40B4-BE49-F238E27FC236}">
                  <a16:creationId xmlns:a16="http://schemas.microsoft.com/office/drawing/2014/main" id="{7FBCE94A-C07E-8E42-A5AC-DBC78F5C46F1}"/>
                </a:ext>
              </a:extLst>
            </p:cNvPr>
            <p:cNvGrpSpPr/>
            <p:nvPr/>
          </p:nvGrpSpPr>
          <p:grpSpPr>
            <a:xfrm>
              <a:off x="826127" y="2962131"/>
              <a:ext cx="9971081" cy="2457669"/>
              <a:chOff x="826127" y="2962131"/>
              <a:chExt cx="9971081" cy="2457669"/>
            </a:xfrm>
          </p:grpSpPr>
          <p:sp>
            <p:nvSpPr>
              <p:cNvPr id="13" name="Rectangle 12">
                <a:extLst>
                  <a:ext uri="{FF2B5EF4-FFF2-40B4-BE49-F238E27FC236}">
                    <a16:creationId xmlns:a16="http://schemas.microsoft.com/office/drawing/2014/main" id="{8C831968-1A00-2949-A0F5-540F92C5E12F}"/>
                  </a:ext>
                </a:extLst>
              </p:cNvPr>
              <p:cNvSpPr/>
              <p:nvPr/>
            </p:nvSpPr>
            <p:spPr>
              <a:xfrm>
                <a:off x="826127" y="2962131"/>
                <a:ext cx="9971081" cy="245766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1282A3D4-FAE9-F648-A4B5-5878987E571A}"/>
                  </a:ext>
                </a:extLst>
              </p:cNvPr>
              <p:cNvSpPr txBox="1"/>
              <p:nvPr/>
            </p:nvSpPr>
            <p:spPr>
              <a:xfrm>
                <a:off x="919022" y="2995666"/>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15" name="TextBox 14">
                <a:extLst>
                  <a:ext uri="{FF2B5EF4-FFF2-40B4-BE49-F238E27FC236}">
                    <a16:creationId xmlns:a16="http://schemas.microsoft.com/office/drawing/2014/main" id="{1BF83F5F-744C-6E40-BDE5-87ED35DAA0BD}"/>
                  </a:ext>
                </a:extLst>
              </p:cNvPr>
              <p:cNvSpPr txBox="1"/>
              <p:nvPr/>
            </p:nvSpPr>
            <p:spPr>
              <a:xfrm>
                <a:off x="3053630" y="2995666"/>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16" name="TextBox 15">
                <a:extLst>
                  <a:ext uri="{FF2B5EF4-FFF2-40B4-BE49-F238E27FC236}">
                    <a16:creationId xmlns:a16="http://schemas.microsoft.com/office/drawing/2014/main" id="{B8B89D1E-70A6-BE48-B591-1627F935BF99}"/>
                  </a:ext>
                </a:extLst>
              </p:cNvPr>
              <p:cNvSpPr txBox="1"/>
              <p:nvPr/>
            </p:nvSpPr>
            <p:spPr>
              <a:xfrm>
                <a:off x="9572194" y="3978555"/>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7" name="Picture 16">
                <a:extLst>
                  <a:ext uri="{FF2B5EF4-FFF2-40B4-BE49-F238E27FC236}">
                    <a16:creationId xmlns:a16="http://schemas.microsoft.com/office/drawing/2014/main" id="{9C71050A-07FB-3644-BF90-EA3DBC7B1ECA}"/>
                  </a:ext>
                </a:extLst>
              </p:cNvPr>
              <p:cNvPicPr>
                <a:picLocks noChangeAspect="1"/>
              </p:cNvPicPr>
              <p:nvPr/>
            </p:nvPicPr>
            <p:blipFill>
              <a:blip r:embed="rId3"/>
              <a:stretch>
                <a:fillRect/>
              </a:stretch>
            </p:blipFill>
            <p:spPr>
              <a:xfrm>
                <a:off x="1469512" y="3516770"/>
                <a:ext cx="920696" cy="1829884"/>
              </a:xfrm>
              <a:prstGeom prst="rect">
                <a:avLst/>
              </a:prstGeom>
            </p:spPr>
          </p:pic>
          <p:pic>
            <p:nvPicPr>
              <p:cNvPr id="18" name="Picture 17">
                <a:extLst>
                  <a:ext uri="{FF2B5EF4-FFF2-40B4-BE49-F238E27FC236}">
                    <a16:creationId xmlns:a16="http://schemas.microsoft.com/office/drawing/2014/main" id="{73DA7BD1-5B26-A047-B71D-14ADEDB8333A}"/>
                  </a:ext>
                </a:extLst>
              </p:cNvPr>
              <p:cNvPicPr>
                <a:picLocks noChangeAspect="1"/>
              </p:cNvPicPr>
              <p:nvPr/>
            </p:nvPicPr>
            <p:blipFill>
              <a:blip r:embed="rId4"/>
              <a:stretch>
                <a:fillRect/>
              </a:stretch>
            </p:blipFill>
            <p:spPr>
              <a:xfrm>
                <a:off x="3482721" y="3546401"/>
                <a:ext cx="900127" cy="1800253"/>
              </a:xfrm>
              <a:prstGeom prst="rect">
                <a:avLst/>
              </a:prstGeom>
            </p:spPr>
          </p:pic>
          <p:pic>
            <p:nvPicPr>
              <p:cNvPr id="19" name="Picture 18">
                <a:extLst>
                  <a:ext uri="{FF2B5EF4-FFF2-40B4-BE49-F238E27FC236}">
                    <a16:creationId xmlns:a16="http://schemas.microsoft.com/office/drawing/2014/main" id="{0B3402F0-2F51-6B4F-B10B-864691450FC8}"/>
                  </a:ext>
                </a:extLst>
              </p:cNvPr>
              <p:cNvPicPr>
                <a:picLocks noChangeAspect="1"/>
              </p:cNvPicPr>
              <p:nvPr/>
            </p:nvPicPr>
            <p:blipFill>
              <a:blip r:embed="rId5"/>
              <a:stretch>
                <a:fillRect/>
              </a:stretch>
            </p:blipFill>
            <p:spPr>
              <a:xfrm>
                <a:off x="8326042" y="3516770"/>
                <a:ext cx="914942" cy="1829884"/>
              </a:xfrm>
              <a:prstGeom prst="rect">
                <a:avLst/>
              </a:prstGeom>
            </p:spPr>
          </p:pic>
        </p:grpSp>
        <p:sp>
          <p:nvSpPr>
            <p:cNvPr id="11" name="TextBox 10">
              <a:extLst>
                <a:ext uri="{FF2B5EF4-FFF2-40B4-BE49-F238E27FC236}">
                  <a16:creationId xmlns:a16="http://schemas.microsoft.com/office/drawing/2014/main" id="{D182FC2B-8238-0147-88AB-85DE9D6BEA0B}"/>
                </a:ext>
              </a:extLst>
            </p:cNvPr>
            <p:cNvSpPr txBox="1"/>
            <p:nvPr/>
          </p:nvSpPr>
          <p:spPr>
            <a:xfrm>
              <a:off x="7575422" y="300785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N</a:t>
              </a:r>
              <a:r>
                <a:rPr lang="en-US" sz="2800">
                  <a:latin typeface="Gill Sans MT" panose="020B0502020104020203" pitchFamily="34" charset="77"/>
                </a:rPr>
                <a:t> FD-queue</a:t>
              </a:r>
            </a:p>
          </p:txBody>
        </p:sp>
        <p:sp>
          <p:nvSpPr>
            <p:cNvPr id="12" name="TextBox 11">
              <a:extLst>
                <a:ext uri="{FF2B5EF4-FFF2-40B4-BE49-F238E27FC236}">
                  <a16:creationId xmlns:a16="http://schemas.microsoft.com/office/drawing/2014/main" id="{DE69D5DF-6098-D547-A71E-4F9B851D08C5}"/>
                </a:ext>
              </a:extLst>
            </p:cNvPr>
            <p:cNvSpPr txBox="1"/>
            <p:nvPr/>
          </p:nvSpPr>
          <p:spPr>
            <a:xfrm>
              <a:off x="5166066" y="3904172"/>
              <a:ext cx="2784666" cy="1384995"/>
            </a:xfrm>
            <a:prstGeom prst="rect">
              <a:avLst/>
            </a:prstGeom>
            <a:noFill/>
          </p:spPr>
          <p:txBody>
            <a:bodyPr wrap="square" rtlCol="0">
              <a:spAutoFit/>
            </a:bodyPr>
            <a:lstStyle/>
            <a:p>
              <a:r>
                <a:rPr lang="en-US" sz="2800">
                  <a:latin typeface="Gill Sans MT" panose="020B0502020104020203" pitchFamily="34" charset="77"/>
                </a:rPr>
                <a:t>Thousands of FD-queues possible!</a:t>
              </a:r>
            </a:p>
            <a:p>
              <a:r>
                <a:rPr lang="en-US" sz="2800" b="1">
                  <a:latin typeface="Gill Sans MT" panose="020B0502020104020203" pitchFamily="34" charset="77"/>
                </a:rPr>
                <a:t>…</a:t>
              </a:r>
            </a:p>
          </p:txBody>
        </p:sp>
      </p:grpSp>
      <p:grpSp>
        <p:nvGrpSpPr>
          <p:cNvPr id="30" name="Group 29">
            <a:extLst>
              <a:ext uri="{FF2B5EF4-FFF2-40B4-BE49-F238E27FC236}">
                <a16:creationId xmlns:a16="http://schemas.microsoft.com/office/drawing/2014/main" id="{071E2071-1811-FE48-8865-0AF49CDC586E}"/>
              </a:ext>
            </a:extLst>
          </p:cNvPr>
          <p:cNvGrpSpPr/>
          <p:nvPr/>
        </p:nvGrpSpPr>
        <p:grpSpPr>
          <a:xfrm>
            <a:off x="2495464" y="5960257"/>
            <a:ext cx="7318672" cy="2223829"/>
            <a:chOff x="2495464" y="6357817"/>
            <a:chExt cx="7318672" cy="2223829"/>
          </a:xfrm>
        </p:grpSpPr>
        <p:pic>
          <p:nvPicPr>
            <p:cNvPr id="20" name="Picture 19" descr="A close up of a logo&#10;&#10;Description automatically generated">
              <a:extLst>
                <a:ext uri="{FF2B5EF4-FFF2-40B4-BE49-F238E27FC236}">
                  <a16:creationId xmlns:a16="http://schemas.microsoft.com/office/drawing/2014/main" id="{84A5E831-AC54-4241-9968-D97A33E4985A}"/>
                </a:ext>
              </a:extLst>
            </p:cNvPr>
            <p:cNvPicPr>
              <a:picLocks noChangeAspect="1"/>
            </p:cNvPicPr>
            <p:nvPr/>
          </p:nvPicPr>
          <p:blipFill>
            <a:blip r:embed="rId6"/>
            <a:stretch>
              <a:fillRect/>
            </a:stretch>
          </p:blipFill>
          <p:spPr>
            <a:xfrm>
              <a:off x="5813276" y="7565015"/>
              <a:ext cx="451644" cy="1009557"/>
            </a:xfrm>
            <a:prstGeom prst="rect">
              <a:avLst/>
            </a:prstGeom>
          </p:spPr>
        </p:pic>
        <p:sp>
          <p:nvSpPr>
            <p:cNvPr id="21" name="TextBox 20">
              <a:extLst>
                <a:ext uri="{FF2B5EF4-FFF2-40B4-BE49-F238E27FC236}">
                  <a16:creationId xmlns:a16="http://schemas.microsoft.com/office/drawing/2014/main" id="{D114EF56-C2C2-A245-A59A-69A3A2C2F024}"/>
                </a:ext>
              </a:extLst>
            </p:cNvPr>
            <p:cNvSpPr txBox="1"/>
            <p:nvPr/>
          </p:nvSpPr>
          <p:spPr>
            <a:xfrm>
              <a:off x="2495464" y="7761327"/>
              <a:ext cx="3339083" cy="461665"/>
            </a:xfrm>
            <a:prstGeom prst="rect">
              <a:avLst/>
            </a:prstGeom>
            <a:noFill/>
          </p:spPr>
          <p:txBody>
            <a:bodyPr wrap="square" rtlCol="0">
              <a:spAutoFit/>
            </a:bodyPr>
            <a:lstStyle/>
            <a:p>
              <a:r>
                <a:rPr lang="en-US" sz="2400">
                  <a:latin typeface="Gill Sans MT" panose="020B0502020104020203" pitchFamily="34" charset="77"/>
                </a:rPr>
                <a:t>Device CPU Threads</a:t>
              </a:r>
            </a:p>
          </p:txBody>
        </p:sp>
        <p:pic>
          <p:nvPicPr>
            <p:cNvPr id="22" name="Picture 21" descr="A close up of a logo&#10;&#10;Description automatically generated">
              <a:extLst>
                <a:ext uri="{FF2B5EF4-FFF2-40B4-BE49-F238E27FC236}">
                  <a16:creationId xmlns:a16="http://schemas.microsoft.com/office/drawing/2014/main" id="{688A20B4-DE6B-6142-9285-94E342E3552D}"/>
                </a:ext>
              </a:extLst>
            </p:cNvPr>
            <p:cNvPicPr>
              <a:picLocks noChangeAspect="1"/>
            </p:cNvPicPr>
            <p:nvPr/>
          </p:nvPicPr>
          <p:blipFill>
            <a:blip r:embed="rId6"/>
            <a:stretch>
              <a:fillRect/>
            </a:stretch>
          </p:blipFill>
          <p:spPr>
            <a:xfrm>
              <a:off x="6689067" y="7572089"/>
              <a:ext cx="451644" cy="1009557"/>
            </a:xfrm>
            <a:prstGeom prst="rect">
              <a:avLst/>
            </a:prstGeom>
          </p:spPr>
        </p:pic>
        <p:pic>
          <p:nvPicPr>
            <p:cNvPr id="23" name="Picture 22" descr="A close up of a logo&#10;&#10;Description automatically generated">
              <a:extLst>
                <a:ext uri="{FF2B5EF4-FFF2-40B4-BE49-F238E27FC236}">
                  <a16:creationId xmlns:a16="http://schemas.microsoft.com/office/drawing/2014/main" id="{D6CD9982-50A7-564B-A1D6-31E81E297BFE}"/>
                </a:ext>
              </a:extLst>
            </p:cNvPr>
            <p:cNvPicPr>
              <a:picLocks noChangeAspect="1"/>
            </p:cNvPicPr>
            <p:nvPr/>
          </p:nvPicPr>
          <p:blipFill>
            <a:blip r:embed="rId6"/>
            <a:stretch>
              <a:fillRect/>
            </a:stretch>
          </p:blipFill>
          <p:spPr>
            <a:xfrm>
              <a:off x="7616258" y="7565015"/>
              <a:ext cx="451644" cy="1009557"/>
            </a:xfrm>
            <a:prstGeom prst="rect">
              <a:avLst/>
            </a:prstGeom>
          </p:spPr>
        </p:pic>
        <p:pic>
          <p:nvPicPr>
            <p:cNvPr id="24" name="Picture 23" descr="A close up of a logo&#10;&#10;Description automatically generated">
              <a:extLst>
                <a:ext uri="{FF2B5EF4-FFF2-40B4-BE49-F238E27FC236}">
                  <a16:creationId xmlns:a16="http://schemas.microsoft.com/office/drawing/2014/main" id="{D125382B-9899-0144-AA0B-26D5EB441DAA}"/>
                </a:ext>
              </a:extLst>
            </p:cNvPr>
            <p:cNvPicPr>
              <a:picLocks noChangeAspect="1"/>
            </p:cNvPicPr>
            <p:nvPr/>
          </p:nvPicPr>
          <p:blipFill>
            <a:blip r:embed="rId6"/>
            <a:stretch>
              <a:fillRect/>
            </a:stretch>
          </p:blipFill>
          <p:spPr>
            <a:xfrm>
              <a:off x="8446027" y="7565015"/>
              <a:ext cx="451644" cy="1009557"/>
            </a:xfrm>
            <a:prstGeom prst="rect">
              <a:avLst/>
            </a:prstGeom>
          </p:spPr>
        </p:pic>
        <p:cxnSp>
          <p:nvCxnSpPr>
            <p:cNvPr id="27" name="Straight Arrow Connector 26">
              <a:extLst>
                <a:ext uri="{FF2B5EF4-FFF2-40B4-BE49-F238E27FC236}">
                  <a16:creationId xmlns:a16="http://schemas.microsoft.com/office/drawing/2014/main" id="{4E8956D8-87A8-B141-A4B4-927036E8B5CB}"/>
                </a:ext>
              </a:extLst>
            </p:cNvPr>
            <p:cNvCxnSpPr>
              <a:cxnSpLocks/>
            </p:cNvCxnSpPr>
            <p:nvPr/>
          </p:nvCxnSpPr>
          <p:spPr>
            <a:xfrm flipH="1" flipV="1">
              <a:off x="2977141" y="6409264"/>
              <a:ext cx="2931215" cy="1082607"/>
            </a:xfrm>
            <a:prstGeom prst="straightConnector1">
              <a:avLst/>
            </a:prstGeom>
            <a:ln w="31750">
              <a:solidFill>
                <a:schemeClr val="tx2">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6338439-8E02-A24F-96FB-5B0BD2A32030}"/>
                </a:ext>
              </a:extLst>
            </p:cNvPr>
            <p:cNvCxnSpPr>
              <a:cxnSpLocks/>
            </p:cNvCxnSpPr>
            <p:nvPr/>
          </p:nvCxnSpPr>
          <p:spPr>
            <a:xfrm flipH="1" flipV="1">
              <a:off x="5010118" y="6467046"/>
              <a:ext cx="1648858" cy="1024823"/>
            </a:xfrm>
            <a:prstGeom prst="straightConnector1">
              <a:avLst/>
            </a:prstGeom>
            <a:ln w="31750">
              <a:solidFill>
                <a:schemeClr val="tx2">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C0AEEA7-76EB-7B4D-AB00-A48D9D125C15}"/>
                </a:ext>
              </a:extLst>
            </p:cNvPr>
            <p:cNvCxnSpPr>
              <a:cxnSpLocks/>
            </p:cNvCxnSpPr>
            <p:nvPr/>
          </p:nvCxnSpPr>
          <p:spPr>
            <a:xfrm flipV="1">
              <a:off x="7602725" y="6357817"/>
              <a:ext cx="2211411" cy="1134052"/>
            </a:xfrm>
            <a:prstGeom prst="straightConnector1">
              <a:avLst/>
            </a:prstGeom>
            <a:ln w="31750">
              <a:solidFill>
                <a:schemeClr val="tx2">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grpSp>
      <p:sp>
        <p:nvSpPr>
          <p:cNvPr id="31" name="Rounded Rectangular Callout 30">
            <a:extLst>
              <a:ext uri="{FF2B5EF4-FFF2-40B4-BE49-F238E27FC236}">
                <a16:creationId xmlns:a16="http://schemas.microsoft.com/office/drawing/2014/main" id="{337CD37D-6F01-AE4E-A64F-C735AF364987}"/>
              </a:ext>
            </a:extLst>
          </p:cNvPr>
          <p:cNvSpPr/>
          <p:nvPr/>
        </p:nvSpPr>
        <p:spPr>
          <a:xfrm>
            <a:off x="12121384" y="4325600"/>
            <a:ext cx="3856064" cy="1134052"/>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a:solidFill>
                  <a:schemeClr val="tx1"/>
                </a:solidFill>
                <a:latin typeface="Gill Sans MT" panose="020B0502020104020203" pitchFamily="34" charset="77"/>
              </a:rPr>
              <a:t>How to dispatch FD-queues efficiently?</a:t>
            </a:r>
          </a:p>
        </p:txBody>
      </p:sp>
      <p:sp>
        <p:nvSpPr>
          <p:cNvPr id="26" name="TextBox 25">
            <a:extLst>
              <a:ext uri="{FF2B5EF4-FFF2-40B4-BE49-F238E27FC236}">
                <a16:creationId xmlns:a16="http://schemas.microsoft.com/office/drawing/2014/main" id="{A50C5688-771E-6C41-950E-B8591247F095}"/>
              </a:ext>
            </a:extLst>
          </p:cNvPr>
          <p:cNvSpPr txBox="1"/>
          <p:nvPr/>
        </p:nvSpPr>
        <p:spPr>
          <a:xfrm>
            <a:off x="540908" y="2033134"/>
            <a:ext cx="14270182" cy="1815882"/>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Need to dispatch and schedule FD-queues efficiently</a:t>
            </a:r>
          </a:p>
          <a:p>
            <a:pPr marL="731520"/>
            <a:r>
              <a:rPr lang="en-US" sz="3600">
                <a:solidFill>
                  <a:schemeClr val="tx1">
                    <a:lumMod val="75000"/>
                    <a:lumOff val="25000"/>
                  </a:schemeClr>
                </a:solidFill>
                <a:latin typeface="Gill Sans MT"/>
              </a:rPr>
              <a:t>- Thousands of FD-queues for large scale applications</a:t>
            </a:r>
          </a:p>
          <a:p>
            <a:pPr marL="731520"/>
            <a:r>
              <a:rPr lang="en-US" sz="3600">
                <a:solidFill>
                  <a:schemeClr val="tx1">
                    <a:lumMod val="75000"/>
                    <a:lumOff val="25000"/>
                  </a:schemeClr>
                </a:solidFill>
                <a:latin typeface="Gill Sans MT"/>
              </a:rPr>
              <a:t>- Few in-storage CPUs (four in our study)</a:t>
            </a:r>
          </a:p>
        </p:txBody>
      </p:sp>
      <p:sp>
        <p:nvSpPr>
          <p:cNvPr id="32" name="TextBox 31">
            <a:extLst>
              <a:ext uri="{FF2B5EF4-FFF2-40B4-BE49-F238E27FC236}">
                <a16:creationId xmlns:a16="http://schemas.microsoft.com/office/drawing/2014/main" id="{0141B2E5-4EC4-3040-94E7-379A31DE3175}"/>
              </a:ext>
            </a:extLst>
          </p:cNvPr>
          <p:cNvSpPr txBox="1"/>
          <p:nvPr/>
        </p:nvSpPr>
        <p:spPr>
          <a:xfrm>
            <a:off x="727399" y="8446468"/>
            <a:ext cx="14270182" cy="1981376"/>
          </a:xfrm>
          <a:prstGeom prst="rect">
            <a:avLst/>
          </a:prstGeom>
          <a:noFill/>
        </p:spPr>
        <p:txBody>
          <a:bodyPr wrap="square" rtlCol="0" anchor="t">
            <a:spAutoFit/>
          </a:bodyPr>
          <a:lstStyle/>
          <a:p>
            <a:pPr marL="571500" indent="-571500">
              <a:buFont typeface="Arial" panose="020B0604020202020204" pitchFamily="34" charset="0"/>
              <a:buChar char="•"/>
            </a:pPr>
            <a:r>
              <a:rPr lang="en-US" sz="4000">
                <a:solidFill>
                  <a:schemeClr val="accent2"/>
                </a:solidFill>
                <a:latin typeface="Gill Sans MT"/>
              </a:rPr>
              <a:t>Insight: Unified file system + firmware I/O scheduler </a:t>
            </a:r>
          </a:p>
          <a:p>
            <a:pPr marL="731520">
              <a:lnSpc>
                <a:spcPct val="120000"/>
              </a:lnSpc>
            </a:pPr>
            <a:r>
              <a:rPr lang="en-US" sz="3600">
                <a:solidFill>
                  <a:schemeClr val="tx1">
                    <a:lumMod val="75000"/>
                    <a:lumOff val="25000"/>
                  </a:schemeClr>
                </a:solidFill>
                <a:latin typeface="Gill Sans MT"/>
              </a:rPr>
              <a:t>- Map FD-queues to </a:t>
            </a:r>
            <a:r>
              <a:rPr lang="en-US" sz="3600" err="1">
                <a:solidFill>
                  <a:schemeClr val="tx1">
                    <a:lumMod val="75000"/>
                    <a:lumOff val="25000"/>
                  </a:schemeClr>
                </a:solidFill>
                <a:latin typeface="Gill Sans MT"/>
              </a:rPr>
              <a:t>FirmFS</a:t>
            </a:r>
            <a:r>
              <a:rPr lang="en-US" sz="3600">
                <a:solidFill>
                  <a:schemeClr val="tx1">
                    <a:lumMod val="75000"/>
                    <a:lumOff val="25000"/>
                  </a:schemeClr>
                </a:solidFill>
                <a:latin typeface="Gill Sans MT"/>
              </a:rPr>
              <a:t> processing threads (i.e., device-level CPUs)</a:t>
            </a:r>
          </a:p>
          <a:p>
            <a:pPr marL="731520">
              <a:lnSpc>
                <a:spcPct val="120000"/>
              </a:lnSpc>
            </a:pPr>
            <a:r>
              <a:rPr lang="en-US" sz="3600">
                <a:solidFill>
                  <a:schemeClr val="tx1">
                    <a:lumMod val="75000"/>
                    <a:lumOff val="25000"/>
                  </a:schemeClr>
                </a:solidFill>
                <a:latin typeface="Gill Sans MT"/>
              </a:rPr>
              <a:t>- Separate scheduling mechanism from scheduling policy</a:t>
            </a:r>
          </a:p>
        </p:txBody>
      </p:sp>
    </p:spTree>
    <p:extLst>
      <p:ext uri="{BB962C8B-B14F-4D97-AF65-F5344CB8AC3E}">
        <p14:creationId xmlns:p14="http://schemas.microsoft.com/office/powerpoint/2010/main" val="2736407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26" grpId="0"/>
      <p:bldP spid="3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a:ea typeface="Gill Sans"/>
                <a:cs typeface="Gill Sans"/>
                <a:sym typeface="Gill Sans"/>
              </a:rPr>
              <a:t>I/O Scheduling Policies</a:t>
            </a:r>
            <a:endParaRPr lang="en-US" sz="6000" b="0" i="0" u="none" strike="noStrike" cap="none">
              <a:solidFill>
                <a:srgbClr val="000000"/>
              </a:solidFill>
              <a:latin typeface="Gill Sans MT"/>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67</a:t>
            </a:fld>
            <a:endParaRPr/>
          </a:p>
        </p:txBody>
      </p:sp>
      <p:sp>
        <p:nvSpPr>
          <p:cNvPr id="6" name="TextBox 5">
            <a:extLst>
              <a:ext uri="{FF2B5EF4-FFF2-40B4-BE49-F238E27FC236}">
                <a16:creationId xmlns:a16="http://schemas.microsoft.com/office/drawing/2014/main" id="{0277DD06-EEBF-F145-878A-C09629B5564E}"/>
              </a:ext>
            </a:extLst>
          </p:cNvPr>
          <p:cNvSpPr txBox="1"/>
          <p:nvPr/>
        </p:nvSpPr>
        <p:spPr>
          <a:xfrm>
            <a:off x="727399" y="2398226"/>
            <a:ext cx="14270182" cy="198137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Round Robin</a:t>
            </a:r>
          </a:p>
          <a:p>
            <a:pPr marL="731520">
              <a:lnSpc>
                <a:spcPct val="120000"/>
              </a:lnSpc>
            </a:pPr>
            <a:r>
              <a:rPr lang="en-US" sz="3600">
                <a:solidFill>
                  <a:schemeClr val="tx1">
                    <a:lumMod val="75000"/>
                    <a:lumOff val="25000"/>
                  </a:schemeClr>
                </a:solidFill>
                <a:latin typeface="Gill Sans MT"/>
              </a:rPr>
              <a:t>- Each device CPU dispatches request from FD-queues</a:t>
            </a:r>
          </a:p>
          <a:p>
            <a:pPr marL="731520">
              <a:lnSpc>
                <a:spcPct val="120000"/>
              </a:lnSpc>
            </a:pPr>
            <a:r>
              <a:rPr lang="en-US" sz="3600">
                <a:solidFill>
                  <a:schemeClr val="tx1">
                    <a:lumMod val="75000"/>
                    <a:lumOff val="25000"/>
                  </a:schemeClr>
                </a:solidFill>
                <a:latin typeface="Gill Sans MT"/>
              </a:rPr>
              <a:t>- Provides fairness but delays blocking operations (e.g., read, </a:t>
            </a:r>
            <a:r>
              <a:rPr lang="en-US" sz="3600" err="1">
                <a:solidFill>
                  <a:schemeClr val="tx1">
                    <a:lumMod val="75000"/>
                    <a:lumOff val="25000"/>
                  </a:schemeClr>
                </a:solidFill>
                <a:latin typeface="Gill Sans MT"/>
              </a:rPr>
              <a:t>fsync</a:t>
            </a:r>
            <a:r>
              <a:rPr lang="en-US" sz="3600">
                <a:solidFill>
                  <a:schemeClr val="tx1">
                    <a:lumMod val="75000"/>
                    <a:lumOff val="25000"/>
                  </a:schemeClr>
                </a:solidFill>
                <a:latin typeface="Gill Sans MT"/>
              </a:rPr>
              <a:t>)</a:t>
            </a:r>
          </a:p>
        </p:txBody>
      </p:sp>
      <p:sp>
        <p:nvSpPr>
          <p:cNvPr id="7" name="TextBox 6">
            <a:extLst>
              <a:ext uri="{FF2B5EF4-FFF2-40B4-BE49-F238E27FC236}">
                <a16:creationId xmlns:a16="http://schemas.microsoft.com/office/drawing/2014/main" id="{6FD5BE9F-4FDA-F54C-86A9-80B545FF4339}"/>
              </a:ext>
            </a:extLst>
          </p:cNvPr>
          <p:cNvSpPr txBox="1"/>
          <p:nvPr/>
        </p:nvSpPr>
        <p:spPr>
          <a:xfrm>
            <a:off x="727399" y="5083165"/>
            <a:ext cx="14270182" cy="198137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Urgent Aware Scheduling</a:t>
            </a:r>
          </a:p>
          <a:p>
            <a:pPr marL="731520">
              <a:lnSpc>
                <a:spcPct val="120000"/>
              </a:lnSpc>
            </a:pPr>
            <a:r>
              <a:rPr lang="en-US" sz="3600">
                <a:solidFill>
                  <a:schemeClr val="tx1">
                    <a:lumMod val="75000"/>
                    <a:lumOff val="25000"/>
                  </a:schemeClr>
                </a:solidFill>
                <a:latin typeface="Gill Sans MT"/>
              </a:rPr>
              <a:t>- Prioritize blocking requests</a:t>
            </a:r>
          </a:p>
          <a:p>
            <a:pPr marL="731520">
              <a:lnSpc>
                <a:spcPct val="120000"/>
              </a:lnSpc>
            </a:pPr>
            <a:r>
              <a:rPr lang="en-US" sz="3600">
                <a:solidFill>
                  <a:schemeClr val="tx1">
                    <a:lumMod val="75000"/>
                    <a:lumOff val="25000"/>
                  </a:schemeClr>
                </a:solidFill>
                <a:latin typeface="Gill Sans MT"/>
              </a:rPr>
              <a:t>- Avoid write request starvation by limiting write delays</a:t>
            </a:r>
          </a:p>
        </p:txBody>
      </p:sp>
      <p:sp>
        <p:nvSpPr>
          <p:cNvPr id="9" name="TextBox 8">
            <a:extLst>
              <a:ext uri="{FF2B5EF4-FFF2-40B4-BE49-F238E27FC236}">
                <a16:creationId xmlns:a16="http://schemas.microsoft.com/office/drawing/2014/main" id="{02166F61-07AE-794B-9040-E95DAA9ED1B6}"/>
              </a:ext>
            </a:extLst>
          </p:cNvPr>
          <p:cNvSpPr txBox="1"/>
          <p:nvPr/>
        </p:nvSpPr>
        <p:spPr>
          <a:xfrm>
            <a:off x="727399" y="7768104"/>
            <a:ext cx="14270182"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More sophisticated policies – future work!</a:t>
            </a:r>
          </a:p>
        </p:txBody>
      </p:sp>
    </p:spTree>
    <p:extLst>
      <p:ext uri="{BB962C8B-B14F-4D97-AF65-F5344CB8AC3E}">
        <p14:creationId xmlns:p14="http://schemas.microsoft.com/office/powerpoint/2010/main" val="3792720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Cross-Layered Crash Consistency</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68</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9" y="2329110"/>
            <a:ext cx="14270182" cy="1981376"/>
          </a:xfrm>
          <a:prstGeom prst="rect">
            <a:avLst/>
          </a:prstGeom>
          <a:noFill/>
        </p:spPr>
        <p:txBody>
          <a:bodyPr wrap="square" rtlCol="0" anchor="t">
            <a:spAutoFit/>
          </a:bodyPr>
          <a:lstStyle/>
          <a:p>
            <a:pPr marL="571500" indent="-571500">
              <a:buFont typeface="Arial" panose="020B0604020202020204" pitchFamily="34" charset="0"/>
              <a:buChar char="•"/>
            </a:pPr>
            <a:r>
              <a:rPr lang="en-US" sz="4000">
                <a:solidFill>
                  <a:schemeClr val="bg2">
                    <a:lumMod val="75000"/>
                  </a:schemeClr>
                </a:solidFill>
                <a:latin typeface="Gill Sans MT"/>
              </a:rPr>
              <a:t>FD-queue and data buffer crash consistency</a:t>
            </a:r>
            <a:endParaRPr lang="en-US" sz="3600">
              <a:solidFill>
                <a:schemeClr val="bg2">
                  <a:lumMod val="75000"/>
                </a:schemeClr>
              </a:solidFill>
              <a:latin typeface="Gill Sans MT"/>
            </a:endParaRPr>
          </a:p>
          <a:p>
            <a:pPr marL="731520">
              <a:lnSpc>
                <a:spcPct val="120000"/>
              </a:lnSpc>
            </a:pPr>
            <a:r>
              <a:rPr lang="en-US" sz="3600">
                <a:solidFill>
                  <a:schemeClr val="bg2">
                    <a:lumMod val="75000"/>
                  </a:schemeClr>
                </a:solidFill>
                <a:latin typeface="Gill Sans MT"/>
              </a:rPr>
              <a:t>- NVM provides persistence</a:t>
            </a:r>
          </a:p>
          <a:p>
            <a:pPr marL="731520">
              <a:lnSpc>
                <a:spcPct val="120000"/>
              </a:lnSpc>
            </a:pPr>
            <a:r>
              <a:rPr lang="en-US" sz="3600">
                <a:solidFill>
                  <a:schemeClr val="bg2">
                    <a:lumMod val="75000"/>
                  </a:schemeClr>
                </a:solidFill>
                <a:latin typeface="Gill Sans MT"/>
              </a:rPr>
              <a:t>- CLWB and memory fence to provide crash consistency</a:t>
            </a:r>
          </a:p>
        </p:txBody>
      </p:sp>
      <p:sp>
        <p:nvSpPr>
          <p:cNvPr id="5" name="TextBox 4">
            <a:extLst>
              <a:ext uri="{FF2B5EF4-FFF2-40B4-BE49-F238E27FC236}">
                <a16:creationId xmlns:a16="http://schemas.microsoft.com/office/drawing/2014/main" id="{6C36348F-630B-7743-AA55-97E03518BC5B}"/>
              </a:ext>
            </a:extLst>
          </p:cNvPr>
          <p:cNvSpPr txBox="1"/>
          <p:nvPr/>
        </p:nvSpPr>
        <p:spPr>
          <a:xfrm>
            <a:off x="727399" y="4944933"/>
            <a:ext cx="14270182" cy="2646174"/>
          </a:xfrm>
          <a:prstGeom prst="rect">
            <a:avLst/>
          </a:prstGeom>
          <a:noFill/>
        </p:spPr>
        <p:txBody>
          <a:bodyPr wrap="square" rtlCol="0" anchor="t">
            <a:spAutoFit/>
          </a:bodyPr>
          <a:lstStyle/>
          <a:p>
            <a:pPr marL="571500" indent="-571500">
              <a:buFont typeface="Arial" panose="020B0604020202020204" pitchFamily="34" charset="0"/>
              <a:buChar char="•"/>
            </a:pPr>
            <a:r>
              <a:rPr lang="en-US" sz="4000" err="1">
                <a:solidFill>
                  <a:schemeClr val="bg2">
                    <a:lumMod val="75000"/>
                  </a:schemeClr>
                </a:solidFill>
                <a:latin typeface="Gill Sans MT"/>
              </a:rPr>
              <a:t>FirmFS</a:t>
            </a:r>
            <a:r>
              <a:rPr lang="en-US" sz="4000">
                <a:solidFill>
                  <a:schemeClr val="bg2">
                    <a:lumMod val="75000"/>
                  </a:schemeClr>
                </a:solidFill>
                <a:latin typeface="Gill Sans MT"/>
              </a:rPr>
              <a:t> crash consistency</a:t>
            </a:r>
            <a:endParaRPr lang="en-US" sz="3600">
              <a:solidFill>
                <a:schemeClr val="bg2">
                  <a:lumMod val="75000"/>
                </a:schemeClr>
              </a:solidFill>
              <a:latin typeface="Gill Sans MT"/>
            </a:endParaRPr>
          </a:p>
          <a:p>
            <a:pPr marL="731520">
              <a:lnSpc>
                <a:spcPct val="120000"/>
              </a:lnSpc>
            </a:pPr>
            <a:r>
              <a:rPr lang="en-US" sz="3600">
                <a:solidFill>
                  <a:schemeClr val="bg2">
                    <a:lumMod val="75000"/>
                  </a:schemeClr>
                </a:solidFill>
                <a:latin typeface="Gill Sans MT"/>
              </a:rPr>
              <a:t>- Default meta-data journaling like current file systems</a:t>
            </a:r>
          </a:p>
          <a:p>
            <a:pPr marL="731520">
              <a:lnSpc>
                <a:spcPct val="120000"/>
              </a:lnSpc>
            </a:pPr>
            <a:r>
              <a:rPr lang="en-US" sz="3600">
                <a:solidFill>
                  <a:schemeClr val="bg2">
                    <a:lumMod val="75000"/>
                  </a:schemeClr>
                </a:solidFill>
                <a:latin typeface="Gill Sans MT"/>
              </a:rPr>
              <a:t>- Add offset of data buffer in NVM to the journal entry</a:t>
            </a:r>
          </a:p>
          <a:p>
            <a:pPr marL="731520">
              <a:lnSpc>
                <a:spcPct val="120000"/>
              </a:lnSpc>
            </a:pPr>
            <a:r>
              <a:rPr lang="en-US" sz="3600">
                <a:solidFill>
                  <a:schemeClr val="bg2">
                    <a:lumMod val="75000"/>
                  </a:schemeClr>
                </a:solidFill>
                <a:latin typeface="Gill Sans MT"/>
              </a:rPr>
              <a:t>- Get data journaling benefits at the cost of meta-data journaling</a:t>
            </a:r>
          </a:p>
        </p:txBody>
      </p:sp>
      <p:sp>
        <p:nvSpPr>
          <p:cNvPr id="7" name="Rounded Rectangle 6">
            <a:extLst>
              <a:ext uri="{FF2B5EF4-FFF2-40B4-BE49-F238E27FC236}">
                <a16:creationId xmlns:a16="http://schemas.microsoft.com/office/drawing/2014/main" id="{83E6E3AF-7CEE-1B46-BDAA-F2E7106F1E6A}"/>
              </a:ext>
            </a:extLst>
          </p:cNvPr>
          <p:cNvSpPr/>
          <p:nvPr/>
        </p:nvSpPr>
        <p:spPr>
          <a:xfrm>
            <a:off x="727399" y="8225554"/>
            <a:ext cx="14438859" cy="1454719"/>
          </a:xfrm>
          <a:prstGeom prst="round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latin typeface="Gill Sans MT" panose="020B0502020104020203" pitchFamily="34" charset="77"/>
              </a:rPr>
              <a:t>Please see our paper for more details!</a:t>
            </a:r>
          </a:p>
        </p:txBody>
      </p:sp>
    </p:spTree>
    <p:extLst>
      <p:ext uri="{BB962C8B-B14F-4D97-AF65-F5344CB8AC3E}">
        <p14:creationId xmlns:p14="http://schemas.microsoft.com/office/powerpoint/2010/main" val="342542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C62A1-E959-2248-991D-E0AC759F476E}"/>
              </a:ext>
            </a:extLst>
          </p:cNvPr>
          <p:cNvSpPr>
            <a:spLocks noGrp="1"/>
          </p:cNvSpPr>
          <p:nvPr>
            <p:ph type="body" idx="1"/>
          </p:nvPr>
        </p:nvSpPr>
        <p:spPr>
          <a:xfrm>
            <a:off x="1388224" y="2873363"/>
            <a:ext cx="11521440" cy="5226073"/>
          </a:xfrm>
        </p:spPr>
        <p:txBody>
          <a:bodyPr/>
          <a:lstStyle/>
          <a:p>
            <a:pPr marL="800100" indent="-571500" algn="l">
              <a:buFont typeface="Arial" panose="020B0604020202020204" pitchFamily="34" charset="0"/>
              <a:buChar char="•"/>
            </a:pPr>
            <a:r>
              <a:rPr lang="en-US" sz="6000">
                <a:solidFill>
                  <a:schemeClr val="tx2">
                    <a:lumMod val="60000"/>
                    <a:lumOff val="40000"/>
                  </a:schemeClr>
                </a:solidFill>
              </a:rPr>
              <a:t>Background</a:t>
            </a:r>
          </a:p>
          <a:p>
            <a:pPr marL="800100" indent="-571500" algn="l">
              <a:buFont typeface="Arial" panose="020B0604020202020204" pitchFamily="34" charset="0"/>
              <a:buChar char="•"/>
            </a:pPr>
            <a:r>
              <a:rPr lang="en-US" sz="6000">
                <a:solidFill>
                  <a:schemeClr val="tx2">
                    <a:lumMod val="60000"/>
                    <a:lumOff val="40000"/>
                  </a:schemeClr>
                </a:solidFill>
              </a:rPr>
              <a:t>Motivation</a:t>
            </a:r>
          </a:p>
          <a:p>
            <a:pPr marL="800100" indent="-571500" algn="l">
              <a:buFont typeface="Arial" panose="020B0604020202020204" pitchFamily="34" charset="0"/>
              <a:buChar char="•"/>
            </a:pPr>
            <a:r>
              <a:rPr lang="en-US" sz="6000">
                <a:solidFill>
                  <a:schemeClr val="tx2">
                    <a:lumMod val="60000"/>
                    <a:lumOff val="40000"/>
                  </a:schemeClr>
                </a:solidFill>
              </a:rPr>
              <a:t>Design</a:t>
            </a:r>
          </a:p>
          <a:p>
            <a:pPr marL="800100" indent="-571500" algn="l">
              <a:buFont typeface="Arial" panose="020B0604020202020204" pitchFamily="34" charset="0"/>
              <a:buChar char="•"/>
            </a:pPr>
            <a:r>
              <a:rPr lang="en-US" sz="6000">
                <a:solidFill>
                  <a:schemeClr val="tx1"/>
                </a:solidFill>
              </a:rPr>
              <a:t>Evaluation</a:t>
            </a:r>
          </a:p>
          <a:p>
            <a:pPr marL="800100" indent="-571500" algn="l">
              <a:buFont typeface="Arial" panose="020B0604020202020204" pitchFamily="34" charset="0"/>
              <a:buChar char="•"/>
            </a:pPr>
            <a:r>
              <a:rPr lang="en-US" sz="6000">
                <a:solidFill>
                  <a:schemeClr val="tx2">
                    <a:lumMod val="60000"/>
                    <a:lumOff val="40000"/>
                  </a:schemeClr>
                </a:solidFill>
              </a:rPr>
              <a:t>Conclusion</a:t>
            </a:r>
          </a:p>
        </p:txBody>
      </p:sp>
      <p:sp>
        <p:nvSpPr>
          <p:cNvPr id="4" name="Slide Number Placeholder 3">
            <a:extLst>
              <a:ext uri="{FF2B5EF4-FFF2-40B4-BE49-F238E27FC236}">
                <a16:creationId xmlns:a16="http://schemas.microsoft.com/office/drawing/2014/main" id="{212B266B-1701-924B-B2D4-11DB472C3F0F}"/>
              </a:ext>
            </a:extLst>
          </p:cNvPr>
          <p:cNvSpPr>
            <a:spLocks noGrp="1"/>
          </p:cNvSpPr>
          <p:nvPr>
            <p:ph type="sldNum" idx="12"/>
          </p:nvPr>
        </p:nvSpPr>
        <p:spPr/>
        <p:txBody>
          <a:bodyPr/>
          <a:lstStyle/>
          <a:p>
            <a:fld id="{00000000-1234-1234-1234-123412341234}" type="slidenum">
              <a:rPr lang="en-US" smtClean="0"/>
              <a:pPr/>
              <a:t>69</a:t>
            </a:fld>
            <a:endParaRPr lang="en-US"/>
          </a:p>
        </p:txBody>
      </p:sp>
      <p:sp>
        <p:nvSpPr>
          <p:cNvPr id="8" name="Google Shape;47;p8">
            <a:extLst>
              <a:ext uri="{FF2B5EF4-FFF2-40B4-BE49-F238E27FC236}">
                <a16:creationId xmlns:a16="http://schemas.microsoft.com/office/drawing/2014/main" id="{0A3D96FD-0466-054F-90BB-E973C0FE9B5E}"/>
              </a:ext>
            </a:extLst>
          </p:cNvPr>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Outline</a:t>
            </a:r>
            <a:endParaRPr sz="6000" b="0" i="0" u="none" strike="noStrike" cap="none">
              <a:solidFill>
                <a:srgbClr val="000000"/>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41954492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utline">
            <a:extLst>
              <a:ext uri="{FF2B5EF4-FFF2-40B4-BE49-F238E27FC236}">
                <a16:creationId xmlns:a16="http://schemas.microsoft.com/office/drawing/2014/main" id="{A71CB7AC-F5FD-41E9-87B3-54EAEC053CDB}"/>
              </a:ext>
            </a:extLst>
          </p:cNvPr>
          <p:cNvSpPr txBox="1"/>
          <p:nvPr/>
        </p:nvSpPr>
        <p:spPr>
          <a:xfrm>
            <a:off x="872631" y="332536"/>
            <a:ext cx="14438859" cy="1252262"/>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t">
            <a:spAutoFit/>
          </a:bodyPr>
          <a:lstStyle>
            <a:lvl1pPr defTabSz="457200">
              <a:lnSpc>
                <a:spcPts val="9000"/>
              </a:lnSpc>
              <a:defRPr sz="6400" b="1">
                <a:latin typeface="Times"/>
                <a:ea typeface="Times"/>
                <a:cs typeface="Times"/>
                <a:sym typeface="Times"/>
              </a:defRPr>
            </a:lvl1pPr>
          </a:lstStyle>
          <a:p>
            <a:pPr lvl="0">
              <a:lnSpc>
                <a:spcPct val="140625"/>
              </a:lnSpc>
              <a:buClr>
                <a:schemeClr val="dk1"/>
              </a:buClr>
              <a:buSzPts val="6400"/>
            </a:pPr>
            <a:r>
              <a:rPr lang="en-US" sz="6000">
                <a:solidFill>
                  <a:schemeClr val="dk1"/>
                </a:solidFill>
                <a:latin typeface="Gill Sans MT" panose="020B0502020104020203" pitchFamily="34" charset="0"/>
                <a:ea typeface="Gill Sans"/>
                <a:cs typeface="Gill Sans"/>
                <a:sym typeface="Gill Sans"/>
              </a:rPr>
              <a:t>I/O Software Overheads</a:t>
            </a:r>
            <a:endParaRPr lang="en-US" sz="6000" b="0">
              <a:latin typeface="Gill Sans MT" panose="020B0502020104020203" pitchFamily="34" charset="0"/>
              <a:ea typeface="Gill Sans"/>
              <a:cs typeface="Gill Sans"/>
              <a:sym typeface="Gill Sans"/>
            </a:endParaRPr>
          </a:p>
        </p:txBody>
      </p:sp>
      <p:sp>
        <p:nvSpPr>
          <p:cNvPr id="40" name="Slide Number Placeholder 39"/>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48" name="TextBox 47">
            <a:extLst>
              <a:ext uri="{FF2B5EF4-FFF2-40B4-BE49-F238E27FC236}">
                <a16:creationId xmlns:a16="http://schemas.microsoft.com/office/drawing/2014/main" id="{0DF527E9-E334-9C4A-8A51-9F79A441E341}"/>
              </a:ext>
            </a:extLst>
          </p:cNvPr>
          <p:cNvSpPr txBox="1"/>
          <p:nvPr/>
        </p:nvSpPr>
        <p:spPr>
          <a:xfrm>
            <a:off x="1044628" y="7885407"/>
            <a:ext cx="2645454"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tx1">
                    <a:lumMod val="95000"/>
                    <a:lumOff val="5000"/>
                  </a:schemeClr>
                </a:solidFill>
                <a:effectLst/>
                <a:uLnTx/>
                <a:uFillTx/>
                <a:latin typeface="Gill Sans MT" panose="020B0502020104020203"/>
                <a:cs typeface="Helvetica"/>
                <a:sym typeface="Helvetica"/>
              </a:rPr>
              <a:t>OS Kernel</a:t>
            </a:r>
          </a:p>
        </p:txBody>
      </p:sp>
      <p:sp>
        <p:nvSpPr>
          <p:cNvPr id="16" name="Rectangle 15"/>
          <p:cNvSpPr/>
          <p:nvPr/>
        </p:nvSpPr>
        <p:spPr>
          <a:xfrm>
            <a:off x="6923098" y="5266130"/>
            <a:ext cx="3604525" cy="744178"/>
          </a:xfrm>
          <a:prstGeom prst="rect">
            <a:avLst/>
          </a:prstGeom>
          <a:solidFill>
            <a:schemeClr val="accent5">
              <a:lumMod val="60000"/>
              <a:lumOff val="4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Page Cache</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7" name="Rectangle 16"/>
          <p:cNvSpPr/>
          <p:nvPr/>
        </p:nvSpPr>
        <p:spPr>
          <a:xfrm>
            <a:off x="3994484" y="6425262"/>
            <a:ext cx="6538701" cy="744178"/>
          </a:xfrm>
          <a:prstGeom prst="rect">
            <a:avLst/>
          </a:prstGeom>
          <a:solidFill>
            <a:schemeClr val="accent4">
              <a:lumMod val="60000"/>
              <a:lumOff val="4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Block I/O Layer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8" name="Rectangle 17"/>
          <p:cNvSpPr/>
          <p:nvPr/>
        </p:nvSpPr>
        <p:spPr>
          <a:xfrm>
            <a:off x="3988923" y="7597790"/>
            <a:ext cx="6538701" cy="744178"/>
          </a:xfrm>
          <a:prstGeom prst="rect">
            <a:avLst/>
          </a:prstGeom>
          <a:solidFill>
            <a:schemeClr val="accent3">
              <a:lumMod val="60000"/>
              <a:lumOff val="4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Device Driver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6" name="Rectangle 35"/>
          <p:cNvSpPr/>
          <p:nvPr/>
        </p:nvSpPr>
        <p:spPr>
          <a:xfrm>
            <a:off x="872631" y="3950921"/>
            <a:ext cx="9999203" cy="4598395"/>
          </a:xfrm>
          <a:prstGeom prst="rect">
            <a:avLst/>
          </a:prstGeom>
          <a:noFill/>
          <a:ln w="38100" cap="flat">
            <a:solidFill>
              <a:schemeClr val="tx1"/>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38" name="Rectangle 37"/>
          <p:cNvSpPr/>
          <p:nvPr/>
        </p:nvSpPr>
        <p:spPr>
          <a:xfrm>
            <a:off x="1211282" y="4171448"/>
            <a:ext cx="9321903" cy="744178"/>
          </a:xfrm>
          <a:prstGeom prst="rect">
            <a:avLst/>
          </a:prstGeom>
          <a:solidFill>
            <a:srgbClr val="FFFFCC"/>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VFS Layer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7" name="Rectangle 36">
            <a:extLst>
              <a:ext uri="{FF2B5EF4-FFF2-40B4-BE49-F238E27FC236}">
                <a16:creationId xmlns:a16="http://schemas.microsoft.com/office/drawing/2014/main" id="{950D6FD1-E26C-344A-9A9D-7F36C33F8B3D}"/>
              </a:ext>
            </a:extLst>
          </p:cNvPr>
          <p:cNvSpPr/>
          <p:nvPr/>
        </p:nvSpPr>
        <p:spPr>
          <a:xfrm>
            <a:off x="1237913" y="5274899"/>
            <a:ext cx="5192000" cy="744178"/>
          </a:xfrm>
          <a:prstGeom prst="rect">
            <a:avLst/>
          </a:prstGeom>
          <a:solidFill>
            <a:schemeClr val="accent6">
              <a:lumMod val="40000"/>
              <a:lumOff val="6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Actual 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47" name="Rectangle 46">
            <a:extLst>
              <a:ext uri="{FF2B5EF4-FFF2-40B4-BE49-F238E27FC236}">
                <a16:creationId xmlns:a16="http://schemas.microsoft.com/office/drawing/2014/main" id="{F124C298-A518-6C40-ADA9-F7E62FAD5BD7}"/>
              </a:ext>
            </a:extLst>
          </p:cNvPr>
          <p:cNvSpPr/>
          <p:nvPr/>
        </p:nvSpPr>
        <p:spPr>
          <a:xfrm>
            <a:off x="1211282" y="2021464"/>
            <a:ext cx="4419497" cy="744178"/>
          </a:xfrm>
          <a:prstGeom prst="rect">
            <a:avLst/>
          </a:prstGeom>
          <a:solidFill>
            <a:schemeClr val="tx2">
              <a:lumMod val="40000"/>
              <a:lumOff val="6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pic>
        <p:nvPicPr>
          <p:cNvPr id="7" name="Picture 6">
            <a:extLst>
              <a:ext uri="{FF2B5EF4-FFF2-40B4-BE49-F238E27FC236}">
                <a16:creationId xmlns:a16="http://schemas.microsoft.com/office/drawing/2014/main" id="{A7CDE1E1-833E-3745-8DF9-442BEFE51227}"/>
              </a:ext>
            </a:extLst>
          </p:cNvPr>
          <p:cNvPicPr>
            <a:picLocks noChangeAspect="1"/>
          </p:cNvPicPr>
          <p:nvPr/>
        </p:nvPicPr>
        <p:blipFill>
          <a:blip r:embed="rId3"/>
          <a:stretch>
            <a:fillRect/>
          </a:stretch>
        </p:blipFill>
        <p:spPr>
          <a:xfrm>
            <a:off x="7984946" y="8878593"/>
            <a:ext cx="1093265" cy="1299243"/>
          </a:xfrm>
          <a:prstGeom prst="rect">
            <a:avLst/>
          </a:prstGeom>
        </p:spPr>
      </p:pic>
      <p:cxnSp>
        <p:nvCxnSpPr>
          <p:cNvPr id="55" name="Straight Connector 54">
            <a:extLst>
              <a:ext uri="{FF2B5EF4-FFF2-40B4-BE49-F238E27FC236}">
                <a16:creationId xmlns:a16="http://schemas.microsoft.com/office/drawing/2014/main" id="{C0091A01-28D3-3B4D-8BF6-7683F1698E1E}"/>
              </a:ext>
            </a:extLst>
          </p:cNvPr>
          <p:cNvCxnSpPr>
            <a:cxnSpLocks/>
          </p:cNvCxnSpPr>
          <p:nvPr/>
        </p:nvCxnSpPr>
        <p:spPr>
          <a:xfrm>
            <a:off x="4714536" y="4906857"/>
            <a:ext cx="0" cy="359273"/>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0D59AC2-0D16-8C4B-9A28-C0AF6A42CBB2}"/>
              </a:ext>
            </a:extLst>
          </p:cNvPr>
          <p:cNvCxnSpPr>
            <a:cxnSpLocks/>
            <a:stCxn id="33" idx="3"/>
            <a:endCxn id="16" idx="1"/>
          </p:cNvCxnSpPr>
          <p:nvPr/>
        </p:nvCxnSpPr>
        <p:spPr>
          <a:xfrm flipV="1">
            <a:off x="6273376" y="5638219"/>
            <a:ext cx="649722" cy="858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27EAF59-7B4A-CB4B-93E0-13087EB95544}"/>
              </a:ext>
            </a:extLst>
          </p:cNvPr>
          <p:cNvCxnSpPr>
            <a:cxnSpLocks/>
          </p:cNvCxnSpPr>
          <p:nvPr/>
        </p:nvCxnSpPr>
        <p:spPr>
          <a:xfrm>
            <a:off x="8531579" y="6019077"/>
            <a:ext cx="0" cy="40618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D7C3219F-3535-9C43-B68D-5951F3FEFEA8}"/>
              </a:ext>
            </a:extLst>
          </p:cNvPr>
          <p:cNvCxnSpPr>
            <a:cxnSpLocks/>
          </p:cNvCxnSpPr>
          <p:nvPr/>
        </p:nvCxnSpPr>
        <p:spPr>
          <a:xfrm>
            <a:off x="8531579" y="7169440"/>
            <a:ext cx="0" cy="40618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EB228FD-D15D-D44B-8E95-3B8E647ED717}"/>
              </a:ext>
            </a:extLst>
          </p:cNvPr>
          <p:cNvCxnSpPr>
            <a:cxnSpLocks/>
            <a:endCxn id="7" idx="0"/>
          </p:cNvCxnSpPr>
          <p:nvPr/>
        </p:nvCxnSpPr>
        <p:spPr>
          <a:xfrm>
            <a:off x="8531579" y="8341968"/>
            <a:ext cx="0" cy="53662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pic>
        <p:nvPicPr>
          <p:cNvPr id="64" name="Picture 63">
            <a:extLst>
              <a:ext uri="{FF2B5EF4-FFF2-40B4-BE49-F238E27FC236}">
                <a16:creationId xmlns:a16="http://schemas.microsoft.com/office/drawing/2014/main" id="{82D60AB1-7172-874E-A3D6-282FD00F050D}"/>
              </a:ext>
            </a:extLst>
          </p:cNvPr>
          <p:cNvPicPr>
            <a:picLocks noChangeAspect="1"/>
          </p:cNvPicPr>
          <p:nvPr/>
        </p:nvPicPr>
        <p:blipFill>
          <a:blip r:embed="rId4"/>
          <a:stretch>
            <a:fillRect/>
          </a:stretch>
        </p:blipFill>
        <p:spPr>
          <a:xfrm>
            <a:off x="6251984" y="8934274"/>
            <a:ext cx="1290896" cy="1172360"/>
          </a:xfrm>
          <a:prstGeom prst="rect">
            <a:avLst/>
          </a:prstGeom>
        </p:spPr>
      </p:pic>
      <p:cxnSp>
        <p:nvCxnSpPr>
          <p:cNvPr id="65" name="Straight Connector 64">
            <a:extLst>
              <a:ext uri="{FF2B5EF4-FFF2-40B4-BE49-F238E27FC236}">
                <a16:creationId xmlns:a16="http://schemas.microsoft.com/office/drawing/2014/main" id="{6F9C3E7E-D3F4-3A4D-923A-CB44DEEA45FD}"/>
              </a:ext>
            </a:extLst>
          </p:cNvPr>
          <p:cNvCxnSpPr>
            <a:cxnSpLocks/>
          </p:cNvCxnSpPr>
          <p:nvPr/>
        </p:nvCxnSpPr>
        <p:spPr>
          <a:xfrm>
            <a:off x="3559973" y="5864716"/>
            <a:ext cx="0" cy="3217173"/>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pic>
        <p:nvPicPr>
          <p:cNvPr id="68" name="Picture 67">
            <a:extLst>
              <a:ext uri="{FF2B5EF4-FFF2-40B4-BE49-F238E27FC236}">
                <a16:creationId xmlns:a16="http://schemas.microsoft.com/office/drawing/2014/main" id="{345BC6D6-09D1-6A4C-935B-41A6AF56C11B}"/>
              </a:ext>
            </a:extLst>
          </p:cNvPr>
          <p:cNvPicPr>
            <a:picLocks noChangeAspect="1"/>
          </p:cNvPicPr>
          <p:nvPr/>
        </p:nvPicPr>
        <p:blipFill>
          <a:blip r:embed="rId5"/>
          <a:stretch>
            <a:fillRect/>
          </a:stretch>
        </p:blipFill>
        <p:spPr>
          <a:xfrm>
            <a:off x="2388487" y="8549317"/>
            <a:ext cx="2104155" cy="2104155"/>
          </a:xfrm>
          <a:prstGeom prst="rect">
            <a:avLst/>
          </a:prstGeom>
        </p:spPr>
      </p:pic>
      <p:grpSp>
        <p:nvGrpSpPr>
          <p:cNvPr id="19" name="Group 18">
            <a:extLst>
              <a:ext uri="{FF2B5EF4-FFF2-40B4-BE49-F238E27FC236}">
                <a16:creationId xmlns:a16="http://schemas.microsoft.com/office/drawing/2014/main" id="{83AF36FC-2DA7-C443-AA8E-5C5123043B2E}"/>
              </a:ext>
            </a:extLst>
          </p:cNvPr>
          <p:cNvGrpSpPr/>
          <p:nvPr/>
        </p:nvGrpSpPr>
        <p:grpSpPr>
          <a:xfrm>
            <a:off x="11550245" y="6861504"/>
            <a:ext cx="4181885" cy="646331"/>
            <a:chOff x="11654480" y="3581330"/>
            <a:chExt cx="4181885" cy="646331"/>
          </a:xfrm>
        </p:grpSpPr>
        <p:cxnSp>
          <p:nvCxnSpPr>
            <p:cNvPr id="53" name="Straight Connector 52">
              <a:extLst>
                <a:ext uri="{FF2B5EF4-FFF2-40B4-BE49-F238E27FC236}">
                  <a16:creationId xmlns:a16="http://schemas.microsoft.com/office/drawing/2014/main" id="{4482B8A8-B846-7840-9366-25CB473289B2}"/>
                </a:ext>
              </a:extLst>
            </p:cNvPr>
            <p:cNvCxnSpPr>
              <a:cxnSpLocks/>
            </p:cNvCxnSpPr>
            <p:nvPr/>
          </p:nvCxnSpPr>
          <p:spPr>
            <a:xfrm>
              <a:off x="11654480" y="3940477"/>
              <a:ext cx="1174084" cy="13924"/>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68ADD9BF-BF7B-5A43-9C54-9B059A568CD5}"/>
                </a:ext>
              </a:extLst>
            </p:cNvPr>
            <p:cNvSpPr txBox="1"/>
            <p:nvPr/>
          </p:nvSpPr>
          <p:spPr>
            <a:xfrm>
              <a:off x="12972241" y="3581330"/>
              <a:ext cx="2864124" cy="646331"/>
            </a:xfrm>
            <a:prstGeom prst="rect">
              <a:avLst/>
            </a:prstGeom>
            <a:noFill/>
          </p:spPr>
          <p:txBody>
            <a:bodyPr wrap="square" rtlCol="0">
              <a:spAutoFit/>
            </a:bodyPr>
            <a:lstStyle/>
            <a:p>
              <a:r>
                <a:rPr lang="en-US" sz="3600">
                  <a:latin typeface="Gill Sans MT" panose="020B0502020104020203" pitchFamily="34" charset="77"/>
                </a:rPr>
                <a:t>: Kernel Trap</a:t>
              </a:r>
            </a:p>
          </p:txBody>
        </p:sp>
      </p:grpSp>
      <p:grpSp>
        <p:nvGrpSpPr>
          <p:cNvPr id="21" name="Group 20">
            <a:extLst>
              <a:ext uri="{FF2B5EF4-FFF2-40B4-BE49-F238E27FC236}">
                <a16:creationId xmlns:a16="http://schemas.microsoft.com/office/drawing/2014/main" id="{79D120DD-4AEC-5342-8378-71037C9C9899}"/>
              </a:ext>
            </a:extLst>
          </p:cNvPr>
          <p:cNvGrpSpPr/>
          <p:nvPr/>
        </p:nvGrpSpPr>
        <p:grpSpPr>
          <a:xfrm>
            <a:off x="11550245" y="7620540"/>
            <a:ext cx="4572309" cy="646331"/>
            <a:chOff x="11654480" y="5036205"/>
            <a:chExt cx="4572309" cy="646331"/>
          </a:xfrm>
        </p:grpSpPr>
        <p:cxnSp>
          <p:nvCxnSpPr>
            <p:cNvPr id="76" name="Straight Connector 75">
              <a:extLst>
                <a:ext uri="{FF2B5EF4-FFF2-40B4-BE49-F238E27FC236}">
                  <a16:creationId xmlns:a16="http://schemas.microsoft.com/office/drawing/2014/main" id="{4A3F6673-D42B-8C4D-B205-9A544C96ADE7}"/>
                </a:ext>
              </a:extLst>
            </p:cNvPr>
            <p:cNvCxnSpPr>
              <a:cxnSpLocks/>
            </p:cNvCxnSpPr>
            <p:nvPr/>
          </p:nvCxnSpPr>
          <p:spPr>
            <a:xfrm>
              <a:off x="11654480" y="5359528"/>
              <a:ext cx="1145007" cy="0"/>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04D21EE0-8469-7A4D-B0D1-3601A271F4A3}"/>
                </a:ext>
              </a:extLst>
            </p:cNvPr>
            <p:cNvSpPr txBox="1"/>
            <p:nvPr/>
          </p:nvSpPr>
          <p:spPr>
            <a:xfrm>
              <a:off x="12973500" y="5036205"/>
              <a:ext cx="3253289" cy="646331"/>
            </a:xfrm>
            <a:prstGeom prst="rect">
              <a:avLst/>
            </a:prstGeom>
            <a:noFill/>
          </p:spPr>
          <p:txBody>
            <a:bodyPr wrap="square" rtlCol="0">
              <a:spAutoFit/>
            </a:bodyPr>
            <a:lstStyle/>
            <a:p>
              <a:r>
                <a:rPr lang="en-US" sz="3600">
                  <a:latin typeface="Gill Sans MT" panose="020B0502020104020203" pitchFamily="34" charset="77"/>
                </a:rPr>
                <a:t>: OS Overhead</a:t>
              </a:r>
            </a:p>
          </p:txBody>
        </p:sp>
      </p:grpSp>
      <p:sp>
        <p:nvSpPr>
          <p:cNvPr id="31" name="Rectangle 30">
            <a:extLst>
              <a:ext uri="{FF2B5EF4-FFF2-40B4-BE49-F238E27FC236}">
                <a16:creationId xmlns:a16="http://schemas.microsoft.com/office/drawing/2014/main" id="{E6D2E4A5-EF0D-FA41-83F8-98594BC62281}"/>
              </a:ext>
            </a:extLst>
          </p:cNvPr>
          <p:cNvSpPr/>
          <p:nvPr/>
        </p:nvSpPr>
        <p:spPr>
          <a:xfrm>
            <a:off x="3169395" y="5428891"/>
            <a:ext cx="1436444" cy="435825"/>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20" rIns="45718" bIns="4572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400" b="1" i="0" u="none" strike="noStrike" kern="0" cap="none" spc="0" normalizeH="0" baseline="0" noProof="0">
                <a:ln>
                  <a:noFill/>
                </a:ln>
                <a:solidFill>
                  <a:srgbClr val="000000"/>
                </a:solidFill>
                <a:effectLst/>
                <a:uLnTx/>
                <a:uFillTx/>
                <a:latin typeface="Gill Sans MT" panose="020B0502020104020203"/>
                <a:cs typeface="Helvetica"/>
                <a:sym typeface="Helvetica"/>
              </a:rPr>
              <a:t>PMFS</a:t>
            </a:r>
          </a:p>
        </p:txBody>
      </p:sp>
      <p:sp>
        <p:nvSpPr>
          <p:cNvPr id="33" name="Rectangle 32">
            <a:extLst>
              <a:ext uri="{FF2B5EF4-FFF2-40B4-BE49-F238E27FC236}">
                <a16:creationId xmlns:a16="http://schemas.microsoft.com/office/drawing/2014/main" id="{793073FD-6839-E74B-A4C5-2291AD228631}"/>
              </a:ext>
            </a:extLst>
          </p:cNvPr>
          <p:cNvSpPr/>
          <p:nvPr/>
        </p:nvSpPr>
        <p:spPr>
          <a:xfrm>
            <a:off x="4836932" y="5428891"/>
            <a:ext cx="1436444" cy="435825"/>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20" rIns="45718" bIns="4572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400" b="1" i="0" u="none" strike="noStrike" kern="0" cap="none" spc="0" normalizeH="0" baseline="0" noProof="0">
                <a:ln>
                  <a:noFill/>
                </a:ln>
                <a:solidFill>
                  <a:srgbClr val="000000"/>
                </a:solidFill>
                <a:effectLst/>
                <a:uLnTx/>
                <a:uFillTx/>
                <a:latin typeface="Gill Sans MT" panose="020B0502020104020203"/>
                <a:cs typeface="Helvetica"/>
                <a:sym typeface="Helvetica"/>
              </a:rPr>
              <a:t>ext4</a:t>
            </a:r>
          </a:p>
        </p:txBody>
      </p:sp>
      <p:grpSp>
        <p:nvGrpSpPr>
          <p:cNvPr id="2" name="Group 1">
            <a:extLst>
              <a:ext uri="{FF2B5EF4-FFF2-40B4-BE49-F238E27FC236}">
                <a16:creationId xmlns:a16="http://schemas.microsoft.com/office/drawing/2014/main" id="{778300D8-A9F9-B641-9B4B-E8834FF86C15}"/>
              </a:ext>
            </a:extLst>
          </p:cNvPr>
          <p:cNvGrpSpPr/>
          <p:nvPr/>
        </p:nvGrpSpPr>
        <p:grpSpPr>
          <a:xfrm>
            <a:off x="1306648" y="2765642"/>
            <a:ext cx="2222865" cy="1405806"/>
            <a:chOff x="1217699" y="2907501"/>
            <a:chExt cx="2222865" cy="1405806"/>
          </a:xfrm>
        </p:grpSpPr>
        <p:cxnSp>
          <p:nvCxnSpPr>
            <p:cNvPr id="70" name="Straight Connector 69">
              <a:extLst>
                <a:ext uri="{FF2B5EF4-FFF2-40B4-BE49-F238E27FC236}">
                  <a16:creationId xmlns:a16="http://schemas.microsoft.com/office/drawing/2014/main" id="{8E660051-3EB7-3E42-8DBB-50ABCB71379E}"/>
                </a:ext>
              </a:extLst>
            </p:cNvPr>
            <p:cNvCxnSpPr>
              <a:cxnSpLocks/>
            </p:cNvCxnSpPr>
            <p:nvPr/>
          </p:nvCxnSpPr>
          <p:spPr>
            <a:xfrm>
              <a:off x="3440564" y="2907501"/>
              <a:ext cx="0" cy="1405806"/>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7CDDA3A-8EE4-7A4D-BEC9-8B363ED47DE5}"/>
                </a:ext>
              </a:extLst>
            </p:cNvPr>
            <p:cNvSpPr txBox="1"/>
            <p:nvPr/>
          </p:nvSpPr>
          <p:spPr>
            <a:xfrm>
              <a:off x="1217699" y="3054552"/>
              <a:ext cx="2144471" cy="584775"/>
            </a:xfrm>
            <a:prstGeom prst="rect">
              <a:avLst/>
            </a:prstGeom>
            <a:noFill/>
          </p:spPr>
          <p:txBody>
            <a:bodyPr wrap="square" rtlCol="0">
              <a:spAutoFit/>
            </a:bodyPr>
            <a:lstStyle/>
            <a:p>
              <a:r>
                <a:rPr lang="en-US" sz="3200">
                  <a:latin typeface="Gill Sans MT" panose="020B0502020104020203" pitchFamily="34" charset="77"/>
                </a:rPr>
                <a:t>write(file1)</a:t>
              </a:r>
            </a:p>
          </p:txBody>
        </p:sp>
      </p:gr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DFBF3190-DDF2-A344-ACC8-A50C0C69099E}"/>
                  </a:ext>
                </a:extLst>
              </p:cNvPr>
              <p:cNvSpPr txBox="1"/>
              <p:nvPr/>
            </p:nvSpPr>
            <p:spPr>
              <a:xfrm>
                <a:off x="11660732" y="5618590"/>
                <a:ext cx="2864124" cy="646331"/>
              </a:xfrm>
              <a:prstGeom prst="rect">
                <a:avLst/>
              </a:prstGeom>
              <a:noFill/>
            </p:spPr>
            <p:txBody>
              <a:bodyPr wrap="square" rtlCol="0">
                <a:spAutoFit/>
              </a:bodyPr>
              <a:lstStyle/>
              <a:p>
                <a:r>
                  <a:rPr lang="en-US" sz="3600" b="1">
                    <a:latin typeface="Gill Sans MT" panose="020B0502020104020203" pitchFamily="34" charset="77"/>
                  </a:rPr>
                  <a:t>1 - 4</a:t>
                </a:r>
                <a14:m>
                  <m:oMath xmlns:m="http://schemas.openxmlformats.org/officeDocument/2006/math">
                    <m:r>
                      <a:rPr lang="en-US" sz="3600" b="1" i="1">
                        <a:latin typeface="Cambria Math" panose="02040503050406030204" pitchFamily="18" charset="0"/>
                        <a:ea typeface="Cambria Math" panose="02040503050406030204" pitchFamily="18" charset="0"/>
                      </a:rPr>
                      <m:t>𝝁</m:t>
                    </m:r>
                    <m:r>
                      <a:rPr lang="en-US" sz="3600" b="1" i="1">
                        <a:latin typeface="Cambria Math" panose="02040503050406030204" pitchFamily="18" charset="0"/>
                        <a:ea typeface="Cambria Math" panose="02040503050406030204" pitchFamily="18" charset="0"/>
                      </a:rPr>
                      <m:t>𝒔</m:t>
                    </m:r>
                  </m:oMath>
                </a14:m>
                <a:endParaRPr lang="en-US" sz="3600" b="1">
                  <a:latin typeface="Gill Sans MT" panose="020B0502020104020203" pitchFamily="34" charset="77"/>
                </a:endParaRPr>
              </a:p>
            </p:txBody>
          </p:sp>
        </mc:Choice>
        <mc:Fallback xmlns="">
          <p:sp>
            <p:nvSpPr>
              <p:cNvPr id="45" name="TextBox 44">
                <a:extLst>
                  <a:ext uri="{FF2B5EF4-FFF2-40B4-BE49-F238E27FC236}">
                    <a16:creationId xmlns:a16="http://schemas.microsoft.com/office/drawing/2014/main" id="{DFBF3190-DDF2-A344-ACC8-A50C0C69099E}"/>
                  </a:ext>
                </a:extLst>
              </p:cNvPr>
              <p:cNvSpPr txBox="1">
                <a:spLocks noRot="1" noChangeAspect="1" noMove="1" noResize="1" noEditPoints="1" noAdjustHandles="1" noChangeArrowheads="1" noChangeShapeType="1" noTextEdit="1"/>
              </p:cNvSpPr>
              <p:nvPr/>
            </p:nvSpPr>
            <p:spPr>
              <a:xfrm>
                <a:off x="11660732" y="5618590"/>
                <a:ext cx="2864124" cy="646331"/>
              </a:xfrm>
              <a:prstGeom prst="rect">
                <a:avLst/>
              </a:prstGeom>
              <a:blipFill>
                <a:blip r:embed="rId6"/>
                <a:stretch>
                  <a:fillRect l="-6596" t="-11321" b="-38679"/>
                </a:stretch>
              </a:blipFill>
            </p:spPr>
            <p:txBody>
              <a:bodyPr/>
              <a:lstStyle/>
              <a:p>
                <a:r>
                  <a:rPr lang="en-US">
                    <a:noFill/>
                  </a:rPr>
                  <a:t> </a:t>
                </a:r>
              </a:p>
            </p:txBody>
          </p:sp>
        </mc:Fallback>
      </mc:AlternateContent>
      <p:sp>
        <p:nvSpPr>
          <p:cNvPr id="50" name="Rounded Rectangular Callout 49">
            <a:extLst>
              <a:ext uri="{FF2B5EF4-FFF2-40B4-BE49-F238E27FC236}">
                <a16:creationId xmlns:a16="http://schemas.microsoft.com/office/drawing/2014/main" id="{AFBF56ED-FFE8-1844-BBEE-3CE6B4922276}"/>
              </a:ext>
            </a:extLst>
          </p:cNvPr>
          <p:cNvSpPr/>
          <p:nvPr/>
        </p:nvSpPr>
        <p:spPr>
          <a:xfrm>
            <a:off x="11393818" y="2003703"/>
            <a:ext cx="4338312" cy="2432448"/>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tx1"/>
                </a:solidFill>
                <a:latin typeface="Gill Sans MT" panose="020B0502020104020203" pitchFamily="34" charset="77"/>
              </a:rPr>
              <a:t>Increasing thread-level and process-level concurrency is important!</a:t>
            </a:r>
          </a:p>
        </p:txBody>
      </p:sp>
      <p:grpSp>
        <p:nvGrpSpPr>
          <p:cNvPr id="11" name="Group 10">
            <a:extLst>
              <a:ext uri="{FF2B5EF4-FFF2-40B4-BE49-F238E27FC236}">
                <a16:creationId xmlns:a16="http://schemas.microsoft.com/office/drawing/2014/main" id="{98D683C0-4DF8-354A-8758-6D189C361FE0}"/>
              </a:ext>
            </a:extLst>
          </p:cNvPr>
          <p:cNvGrpSpPr/>
          <p:nvPr/>
        </p:nvGrpSpPr>
        <p:grpSpPr>
          <a:xfrm>
            <a:off x="6019857" y="2003703"/>
            <a:ext cx="5067184" cy="2182370"/>
            <a:chOff x="6019857" y="2003703"/>
            <a:chExt cx="5067184" cy="2182370"/>
          </a:xfrm>
        </p:grpSpPr>
        <p:sp>
          <p:nvSpPr>
            <p:cNvPr id="42" name="Rectangle 41">
              <a:extLst>
                <a:ext uri="{FF2B5EF4-FFF2-40B4-BE49-F238E27FC236}">
                  <a16:creationId xmlns:a16="http://schemas.microsoft.com/office/drawing/2014/main" id="{46134DA9-65E2-7147-AB15-01E8FAE9F371}"/>
                </a:ext>
              </a:extLst>
            </p:cNvPr>
            <p:cNvSpPr/>
            <p:nvPr/>
          </p:nvSpPr>
          <p:spPr>
            <a:xfrm>
              <a:off x="6019857" y="2003703"/>
              <a:ext cx="4507766" cy="762162"/>
            </a:xfrm>
            <a:prstGeom prst="rect">
              <a:avLst/>
            </a:prstGeom>
            <a:solidFill>
              <a:schemeClr val="tx2">
                <a:lumMod val="40000"/>
                <a:lumOff val="6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pic>
          <p:nvPicPr>
            <p:cNvPr id="46" name="Picture 45" descr="A close up of a logo&#10;&#10;Description automatically generated">
              <a:extLst>
                <a:ext uri="{FF2B5EF4-FFF2-40B4-BE49-F238E27FC236}">
                  <a16:creationId xmlns:a16="http://schemas.microsoft.com/office/drawing/2014/main" id="{B25661E6-2EE3-6C45-A95B-558826F92651}"/>
                </a:ext>
              </a:extLst>
            </p:cNvPr>
            <p:cNvPicPr>
              <a:picLocks noChangeAspect="1"/>
            </p:cNvPicPr>
            <p:nvPr/>
          </p:nvPicPr>
          <p:blipFill>
            <a:blip r:embed="rId7"/>
            <a:stretch>
              <a:fillRect/>
            </a:stretch>
          </p:blipFill>
          <p:spPr>
            <a:xfrm>
              <a:off x="6977563" y="2823707"/>
              <a:ext cx="285872" cy="639008"/>
            </a:xfrm>
            <a:prstGeom prst="rect">
              <a:avLst/>
            </a:prstGeom>
          </p:spPr>
        </p:pic>
        <p:pic>
          <p:nvPicPr>
            <p:cNvPr id="49" name="Picture 48" descr="A close up of a logo&#10;&#10;Description automatically generated">
              <a:extLst>
                <a:ext uri="{FF2B5EF4-FFF2-40B4-BE49-F238E27FC236}">
                  <a16:creationId xmlns:a16="http://schemas.microsoft.com/office/drawing/2014/main" id="{0E309214-2945-B843-AAEE-5D86B082EC3C}"/>
                </a:ext>
              </a:extLst>
            </p:cNvPr>
            <p:cNvPicPr>
              <a:picLocks noChangeAspect="1"/>
            </p:cNvPicPr>
            <p:nvPr/>
          </p:nvPicPr>
          <p:blipFill>
            <a:blip r:embed="rId7"/>
            <a:stretch>
              <a:fillRect/>
            </a:stretch>
          </p:blipFill>
          <p:spPr>
            <a:xfrm>
              <a:off x="7757530" y="2823707"/>
              <a:ext cx="285872" cy="639008"/>
            </a:xfrm>
            <a:prstGeom prst="rect">
              <a:avLst/>
            </a:prstGeom>
          </p:spPr>
        </p:pic>
        <p:pic>
          <p:nvPicPr>
            <p:cNvPr id="51" name="Picture 50" descr="A close up of a logo&#10;&#10;Description automatically generated">
              <a:extLst>
                <a:ext uri="{FF2B5EF4-FFF2-40B4-BE49-F238E27FC236}">
                  <a16:creationId xmlns:a16="http://schemas.microsoft.com/office/drawing/2014/main" id="{1A106422-B4EA-8944-B89C-A4E6838DFC8B}"/>
                </a:ext>
              </a:extLst>
            </p:cNvPr>
            <p:cNvPicPr>
              <a:picLocks noChangeAspect="1"/>
            </p:cNvPicPr>
            <p:nvPr/>
          </p:nvPicPr>
          <p:blipFill>
            <a:blip r:embed="rId7"/>
            <a:stretch>
              <a:fillRect/>
            </a:stretch>
          </p:blipFill>
          <p:spPr>
            <a:xfrm>
              <a:off x="8540220" y="2823707"/>
              <a:ext cx="285872" cy="639008"/>
            </a:xfrm>
            <a:prstGeom prst="rect">
              <a:avLst/>
            </a:prstGeom>
          </p:spPr>
        </p:pic>
        <p:cxnSp>
          <p:nvCxnSpPr>
            <p:cNvPr id="52" name="Straight Connector 51">
              <a:extLst>
                <a:ext uri="{FF2B5EF4-FFF2-40B4-BE49-F238E27FC236}">
                  <a16:creationId xmlns:a16="http://schemas.microsoft.com/office/drawing/2014/main" id="{16EADC2B-8027-064A-B70D-D00259482A6B}"/>
                </a:ext>
              </a:extLst>
            </p:cNvPr>
            <p:cNvCxnSpPr>
              <a:cxnSpLocks/>
            </p:cNvCxnSpPr>
            <p:nvPr/>
          </p:nvCxnSpPr>
          <p:spPr>
            <a:xfrm>
              <a:off x="7120499" y="3462715"/>
              <a:ext cx="0" cy="723358"/>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B97A7F2-637E-F04E-9BA2-1956CDABBC6C}"/>
                </a:ext>
              </a:extLst>
            </p:cNvPr>
            <p:cNvCxnSpPr>
              <a:cxnSpLocks/>
            </p:cNvCxnSpPr>
            <p:nvPr/>
          </p:nvCxnSpPr>
          <p:spPr>
            <a:xfrm>
              <a:off x="7900466" y="3462715"/>
              <a:ext cx="0" cy="723358"/>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7A3EF0C-61A2-FB43-AD45-ED0FAB75FBA7}"/>
                </a:ext>
              </a:extLst>
            </p:cNvPr>
            <p:cNvCxnSpPr>
              <a:cxnSpLocks/>
            </p:cNvCxnSpPr>
            <p:nvPr/>
          </p:nvCxnSpPr>
          <p:spPr>
            <a:xfrm>
              <a:off x="8683156" y="3462715"/>
              <a:ext cx="0" cy="723358"/>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6C2C5897-A52A-7C43-873E-2B3BA1FD1E53}"/>
                </a:ext>
              </a:extLst>
            </p:cNvPr>
            <p:cNvSpPr txBox="1"/>
            <p:nvPr/>
          </p:nvSpPr>
          <p:spPr>
            <a:xfrm>
              <a:off x="8942570" y="2853279"/>
              <a:ext cx="2144471" cy="584775"/>
            </a:xfrm>
            <a:prstGeom prst="rect">
              <a:avLst/>
            </a:prstGeom>
            <a:noFill/>
          </p:spPr>
          <p:txBody>
            <a:bodyPr wrap="square" rtlCol="0">
              <a:spAutoFit/>
            </a:bodyPr>
            <a:lstStyle/>
            <a:p>
              <a:r>
                <a:rPr lang="en-US" sz="3200">
                  <a:latin typeface="Gill Sans MT" panose="020B0502020104020203" pitchFamily="34" charset="77"/>
                </a:rPr>
                <a:t>write(file1)</a:t>
              </a:r>
            </a:p>
          </p:txBody>
        </p:sp>
      </p:grpSp>
    </p:spTree>
    <p:extLst>
      <p:ext uri="{BB962C8B-B14F-4D97-AF65-F5344CB8AC3E}">
        <p14:creationId xmlns:p14="http://schemas.microsoft.com/office/powerpoint/2010/main" val="1721175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childTnLst>
                                    <p:set>
                                      <p:cBhvr>
                                        <p:cTn id="17" dur="1" fill="hold">
                                          <p:stCondLst>
                                            <p:cond delay="0"/>
                                          </p:stCondLst>
                                        </p:cTn>
                                        <p:tgtEl>
                                          <p:spTgt spid="4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38"/>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68"/>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64"/>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9"/>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1"/>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33"/>
                                        </p:tgtEl>
                                        <p:attrNameLst>
                                          <p:attrName>style.visibility</p:attrName>
                                        </p:attrNameLst>
                                      </p:cBhvr>
                                      <p:to>
                                        <p:strVal val="visible"/>
                                      </p:to>
                                    </p:set>
                                  </p:childTnLst>
                                </p:cTn>
                              </p:par>
                              <p:par>
                                <p:cTn id="48" presetID="1" presetClass="entr" presetSubtype="0" fill="hold" nodeType="withEffect">
                                  <p:stCondLst>
                                    <p:cond delay="0"/>
                                  </p:stCondLst>
                                  <p:childTnLst>
                                    <p:set>
                                      <p:cBhvr>
                                        <p:cTn id="49" dur="1" fill="hold">
                                          <p:stCondLst>
                                            <p:cond delay="0"/>
                                          </p:stCondLst>
                                        </p:cTn>
                                        <p:tgtEl>
                                          <p:spTgt spid="57"/>
                                        </p:tgtEl>
                                        <p:attrNameLst>
                                          <p:attrName>style.visibility</p:attrName>
                                        </p:attrNameLst>
                                      </p:cBhvr>
                                      <p:to>
                                        <p:strVal val="visible"/>
                                      </p:to>
                                    </p:set>
                                  </p:childTnLst>
                                </p:cTn>
                              </p:par>
                              <p:par>
                                <p:cTn id="50" presetID="1" presetClass="entr" presetSubtype="0" fill="hold" nodeType="withEffect">
                                  <p:stCondLst>
                                    <p:cond delay="0"/>
                                  </p:stCondLst>
                                  <p:childTnLst>
                                    <p:set>
                                      <p:cBhvr>
                                        <p:cTn id="51" dur="1" fill="hold">
                                          <p:stCondLst>
                                            <p:cond delay="0"/>
                                          </p:stCondLst>
                                        </p:cTn>
                                        <p:tgtEl>
                                          <p:spTgt spid="59"/>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60"/>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61"/>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31"/>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65"/>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45"/>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32" presetClass="emph" presetSubtype="0" fill="hold" grpId="1" nodeType="clickEffect">
                                  <p:stCondLst>
                                    <p:cond delay="0"/>
                                  </p:stCondLst>
                                  <p:childTnLst>
                                    <p:animRot by="120000">
                                      <p:cBhvr>
                                        <p:cTn id="67" dur="100" fill="hold">
                                          <p:stCondLst>
                                            <p:cond delay="0"/>
                                          </p:stCondLst>
                                        </p:cTn>
                                        <p:tgtEl>
                                          <p:spTgt spid="37"/>
                                        </p:tgtEl>
                                        <p:attrNameLst>
                                          <p:attrName>r</p:attrName>
                                        </p:attrNameLst>
                                      </p:cBhvr>
                                    </p:animRot>
                                    <p:animRot by="-240000">
                                      <p:cBhvr>
                                        <p:cTn id="68" dur="200" fill="hold">
                                          <p:stCondLst>
                                            <p:cond delay="200"/>
                                          </p:stCondLst>
                                        </p:cTn>
                                        <p:tgtEl>
                                          <p:spTgt spid="37"/>
                                        </p:tgtEl>
                                        <p:attrNameLst>
                                          <p:attrName>r</p:attrName>
                                        </p:attrNameLst>
                                      </p:cBhvr>
                                    </p:animRot>
                                    <p:animRot by="240000">
                                      <p:cBhvr>
                                        <p:cTn id="69" dur="200" fill="hold">
                                          <p:stCondLst>
                                            <p:cond delay="400"/>
                                          </p:stCondLst>
                                        </p:cTn>
                                        <p:tgtEl>
                                          <p:spTgt spid="37"/>
                                        </p:tgtEl>
                                        <p:attrNameLst>
                                          <p:attrName>r</p:attrName>
                                        </p:attrNameLst>
                                      </p:cBhvr>
                                    </p:animRot>
                                    <p:animRot by="-240000">
                                      <p:cBhvr>
                                        <p:cTn id="70" dur="200" fill="hold">
                                          <p:stCondLst>
                                            <p:cond delay="600"/>
                                          </p:stCondLst>
                                        </p:cTn>
                                        <p:tgtEl>
                                          <p:spTgt spid="37"/>
                                        </p:tgtEl>
                                        <p:attrNameLst>
                                          <p:attrName>r</p:attrName>
                                        </p:attrNameLst>
                                      </p:cBhvr>
                                    </p:animRot>
                                    <p:animRot by="120000">
                                      <p:cBhvr>
                                        <p:cTn id="71" dur="200" fill="hold">
                                          <p:stCondLst>
                                            <p:cond delay="800"/>
                                          </p:stCondLst>
                                        </p:cTn>
                                        <p:tgtEl>
                                          <p:spTgt spid="37"/>
                                        </p:tgtEl>
                                        <p:attrNameLst>
                                          <p:attrName>r</p:attrName>
                                        </p:attrNameLst>
                                      </p:cBhvr>
                                    </p:animRo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nodeType="clickEffect">
                                  <p:stCondLst>
                                    <p:cond delay="0"/>
                                  </p:stCondLst>
                                  <p:childTnLst>
                                    <p:set>
                                      <p:cBhvr>
                                        <p:cTn id="75" dur="1" fill="hold">
                                          <p:stCondLst>
                                            <p:cond delay="0"/>
                                          </p:stCondLst>
                                        </p:cTn>
                                        <p:tgtEl>
                                          <p:spTgt spid="11"/>
                                        </p:tgtEl>
                                        <p:attrNameLst>
                                          <p:attrName>style.visibility</p:attrName>
                                        </p:attrNameLst>
                                      </p:cBhvr>
                                      <p:to>
                                        <p:strVal val="visible"/>
                                      </p:to>
                                    </p:set>
                                  </p:childTnLst>
                                </p:cTn>
                              </p:par>
                              <p:par>
                                <p:cTn id="76" presetID="1" presetClass="entr" presetSubtype="0" fill="hold" grpId="0" nodeType="withEffect">
                                  <p:stCondLst>
                                    <p:cond delay="0"/>
                                  </p:stCondLst>
                                  <p:childTnLst>
                                    <p:set>
                                      <p:cBhvr>
                                        <p:cTn id="77"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16" grpId="0" animBg="1"/>
      <p:bldP spid="17" grpId="0" animBg="1"/>
      <p:bldP spid="18" grpId="0" animBg="1"/>
      <p:bldP spid="36" grpId="0" animBg="1"/>
      <p:bldP spid="38" grpId="0" animBg="1"/>
      <p:bldP spid="37" grpId="0" animBg="1"/>
      <p:bldP spid="37" grpId="1" animBg="1"/>
      <p:bldP spid="47" grpId="0" animBg="1"/>
      <p:bldP spid="31" grpId="0" animBg="1"/>
      <p:bldP spid="33" grpId="0" animBg="1"/>
      <p:bldP spid="45" grpId="0"/>
      <p:bldP spid="50"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70</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Experimental Setup</a:t>
            </a:r>
            <a:endParaRPr lang="en-US" sz="6000" b="0" i="0" u="none" strike="noStrike" cap="none">
              <a:solidFill>
                <a:srgbClr val="000000"/>
              </a:solidFill>
              <a:latin typeface="Gill Sans MT" panose="020B0502020104020203" pitchFamily="34" charset="0"/>
              <a:ea typeface="Gill Sans"/>
              <a:cs typeface="Gill Sans"/>
              <a:sym typeface="Gill Sans"/>
            </a:endParaRPr>
          </a:p>
        </p:txBody>
      </p:sp>
      <p:sp>
        <p:nvSpPr>
          <p:cNvPr id="6" name="TextBox 5">
            <a:extLst>
              <a:ext uri="{FF2B5EF4-FFF2-40B4-BE49-F238E27FC236}">
                <a16:creationId xmlns:a16="http://schemas.microsoft.com/office/drawing/2014/main" id="{4BFE2199-94D5-2D48-8A9B-6250A90A417D}"/>
              </a:ext>
            </a:extLst>
          </p:cNvPr>
          <p:cNvSpPr txBox="1"/>
          <p:nvPr/>
        </p:nvSpPr>
        <p:spPr>
          <a:xfrm>
            <a:off x="944296" y="2023255"/>
            <a:ext cx="13474821" cy="1981376"/>
          </a:xfrm>
          <a:prstGeom prst="rect">
            <a:avLst/>
          </a:prstGeom>
          <a:noFill/>
        </p:spPr>
        <p:txBody>
          <a:bodyPr wrap="square" lIns="91440" tIns="45720" rIns="91440" bIns="45720" rtlCol="0" anchor="t">
            <a:spAutoFit/>
          </a:bodyPr>
          <a:lstStyle/>
          <a:p>
            <a:pPr marL="685800" indent="-685800">
              <a:buFont typeface="Arial" panose="020B0604020202020204" pitchFamily="34" charset="0"/>
              <a:buChar char="•"/>
            </a:pPr>
            <a:r>
              <a:rPr lang="en-US" sz="4000">
                <a:latin typeface="Gill Sans MT" panose="020B0502020104020203" pitchFamily="34" charset="77"/>
              </a:rPr>
              <a:t>Hardware platform</a:t>
            </a:r>
          </a:p>
          <a:p>
            <a:pPr marL="731520">
              <a:lnSpc>
                <a:spcPct val="120000"/>
              </a:lnSpc>
            </a:pPr>
            <a:r>
              <a:rPr lang="en-US" sz="3600">
                <a:solidFill>
                  <a:schemeClr val="tx1">
                    <a:lumMod val="75000"/>
                    <a:lumOff val="25000"/>
                  </a:schemeClr>
                </a:solidFill>
                <a:latin typeface="Gill Sans MT"/>
              </a:rPr>
              <a:t>- Dual-socket 64-core Xeon Scalable CPU @ 2.6GHz</a:t>
            </a:r>
          </a:p>
          <a:p>
            <a:pPr marL="731520">
              <a:lnSpc>
                <a:spcPct val="120000"/>
              </a:lnSpc>
            </a:pPr>
            <a:r>
              <a:rPr lang="en-US" sz="3600">
                <a:solidFill>
                  <a:schemeClr val="tx1">
                    <a:lumMod val="75000"/>
                    <a:lumOff val="25000"/>
                  </a:schemeClr>
                </a:solidFill>
                <a:latin typeface="Gill Sans MT"/>
              </a:rPr>
              <a:t>- 512GB Intel Optane DC NVM</a:t>
            </a:r>
          </a:p>
        </p:txBody>
      </p:sp>
      <p:sp>
        <p:nvSpPr>
          <p:cNvPr id="8" name="TextBox 7">
            <a:extLst>
              <a:ext uri="{FF2B5EF4-FFF2-40B4-BE49-F238E27FC236}">
                <a16:creationId xmlns:a16="http://schemas.microsoft.com/office/drawing/2014/main" id="{250ACE76-4F83-E349-B094-0F316403FFE2}"/>
              </a:ext>
            </a:extLst>
          </p:cNvPr>
          <p:cNvSpPr txBox="1"/>
          <p:nvPr/>
        </p:nvSpPr>
        <p:spPr>
          <a:xfrm>
            <a:off x="944296" y="4418311"/>
            <a:ext cx="13474821" cy="2646174"/>
          </a:xfrm>
          <a:prstGeom prst="rect">
            <a:avLst/>
          </a:prstGeom>
          <a:noFill/>
        </p:spPr>
        <p:txBody>
          <a:bodyPr wrap="square" lIns="91440" tIns="45720" rIns="91440" bIns="45720" rtlCol="0" anchor="t">
            <a:spAutoFit/>
          </a:bodyPr>
          <a:lstStyle/>
          <a:p>
            <a:pPr marL="571500" indent="-571500">
              <a:buFont typeface="Arial" panose="020B0604020202020204" pitchFamily="34" charset="0"/>
              <a:buChar char="•"/>
            </a:pPr>
            <a:r>
              <a:rPr lang="en-US" sz="4000">
                <a:latin typeface="Gill Sans MT" panose="020B0502020104020203" pitchFamily="34" charset="77"/>
              </a:rPr>
              <a:t>Emulate firmware-level FS (no programmable storage H/W)</a:t>
            </a:r>
          </a:p>
          <a:p>
            <a:pPr marL="731520">
              <a:lnSpc>
                <a:spcPct val="120000"/>
              </a:lnSpc>
            </a:pPr>
            <a:r>
              <a:rPr lang="en-US" sz="3600">
                <a:solidFill>
                  <a:schemeClr val="tx1">
                    <a:lumMod val="75000"/>
                    <a:lumOff val="25000"/>
                  </a:schemeClr>
                </a:solidFill>
                <a:latin typeface="Gill Sans MT"/>
              </a:rPr>
              <a:t>- Reserve dedicated device threads for handling I/O requests</a:t>
            </a:r>
            <a:endParaRPr lang="en-US" sz="3600" b="1">
              <a:solidFill>
                <a:schemeClr val="tx1">
                  <a:lumMod val="75000"/>
                  <a:lumOff val="25000"/>
                </a:schemeClr>
              </a:solidFill>
              <a:latin typeface="Gill Sans MT" panose="020B0502020104020203" pitchFamily="34" charset="77"/>
            </a:endParaRPr>
          </a:p>
          <a:p>
            <a:pPr marL="731520">
              <a:lnSpc>
                <a:spcPct val="120000"/>
              </a:lnSpc>
            </a:pPr>
            <a:r>
              <a:rPr lang="en-US" sz="3600">
                <a:solidFill>
                  <a:schemeClr val="tx1">
                    <a:lumMod val="75000"/>
                    <a:lumOff val="25000"/>
                  </a:schemeClr>
                </a:solidFill>
                <a:latin typeface="Gill Sans MT"/>
              </a:rPr>
              <a:t>- Add PCIe latency for all I/O operations</a:t>
            </a:r>
          </a:p>
          <a:p>
            <a:pPr marL="731520">
              <a:lnSpc>
                <a:spcPct val="120000"/>
              </a:lnSpc>
            </a:pPr>
            <a:r>
              <a:rPr lang="en-US" sz="3600">
                <a:solidFill>
                  <a:schemeClr val="tx1">
                    <a:lumMod val="75000"/>
                    <a:lumOff val="25000"/>
                  </a:schemeClr>
                </a:solidFill>
                <a:latin typeface="Gill Sans MT"/>
              </a:rPr>
              <a:t>- Reduce CPU frequency for device CPUs</a:t>
            </a:r>
          </a:p>
        </p:txBody>
      </p:sp>
      <p:sp>
        <p:nvSpPr>
          <p:cNvPr id="9" name="TextBox 8">
            <a:extLst>
              <a:ext uri="{FF2B5EF4-FFF2-40B4-BE49-F238E27FC236}">
                <a16:creationId xmlns:a16="http://schemas.microsoft.com/office/drawing/2014/main" id="{E4D788F4-70CA-D34F-A518-3300123D7105}"/>
              </a:ext>
            </a:extLst>
          </p:cNvPr>
          <p:cNvSpPr txBox="1"/>
          <p:nvPr/>
        </p:nvSpPr>
        <p:spPr>
          <a:xfrm>
            <a:off x="944296" y="7478165"/>
            <a:ext cx="13474821" cy="2646174"/>
          </a:xfrm>
          <a:prstGeom prst="rect">
            <a:avLst/>
          </a:prstGeom>
          <a:noFill/>
        </p:spPr>
        <p:txBody>
          <a:bodyPr wrap="square" rtlCol="0">
            <a:spAutoFit/>
          </a:bodyPr>
          <a:lstStyle/>
          <a:p>
            <a:pPr marL="685800" indent="-685800">
              <a:buFont typeface="Arial" panose="020B0604020202020204" pitchFamily="34" charset="0"/>
              <a:buChar char="•"/>
            </a:pPr>
            <a:r>
              <a:rPr lang="en-US" sz="4000">
                <a:latin typeface="Gill Sans MT" panose="020B0502020104020203" pitchFamily="34" charset="77"/>
              </a:rPr>
              <a:t>State-of-the-art file systems</a:t>
            </a:r>
          </a:p>
          <a:p>
            <a:pPr marL="731520">
              <a:lnSpc>
                <a:spcPct val="120000"/>
              </a:lnSpc>
            </a:pPr>
            <a:r>
              <a:rPr lang="en-US" sz="3600">
                <a:solidFill>
                  <a:schemeClr val="tx1">
                    <a:lumMod val="75000"/>
                    <a:lumOff val="25000"/>
                  </a:schemeClr>
                </a:solidFill>
                <a:latin typeface="Gill Sans MT" panose="020B0502020104020203" pitchFamily="34" charset="77"/>
              </a:rPr>
              <a:t>- </a:t>
            </a:r>
            <a:r>
              <a:rPr lang="en-US" sz="3600" b="1">
                <a:solidFill>
                  <a:schemeClr val="tx1">
                    <a:lumMod val="75000"/>
                    <a:lumOff val="25000"/>
                  </a:schemeClr>
                </a:solidFill>
                <a:latin typeface="Gill Sans MT" panose="020B0502020104020203" pitchFamily="34" charset="77"/>
              </a:rPr>
              <a:t>ext4-DAX</a:t>
            </a:r>
            <a:r>
              <a:rPr lang="en-US" sz="3600">
                <a:solidFill>
                  <a:schemeClr val="tx1">
                    <a:lumMod val="75000"/>
                    <a:lumOff val="25000"/>
                  </a:schemeClr>
                </a:solidFill>
                <a:latin typeface="Gill Sans MT" panose="020B0502020104020203" pitchFamily="34" charset="77"/>
              </a:rPr>
              <a:t>, </a:t>
            </a:r>
            <a:r>
              <a:rPr lang="en-US" sz="3600" b="1">
                <a:solidFill>
                  <a:schemeClr val="tx1">
                    <a:lumMod val="75000"/>
                    <a:lumOff val="25000"/>
                  </a:schemeClr>
                </a:solidFill>
                <a:latin typeface="Gill Sans MT" panose="020B0502020104020203" pitchFamily="34" charset="77"/>
              </a:rPr>
              <a:t>NOVA </a:t>
            </a:r>
            <a:r>
              <a:rPr lang="en-US" sz="3200">
                <a:solidFill>
                  <a:schemeClr val="tx1">
                    <a:lumMod val="75000"/>
                    <a:lumOff val="25000"/>
                  </a:schemeClr>
                </a:solidFill>
                <a:latin typeface="Gill Sans MT" panose="020B0502020104020203" pitchFamily="34" charset="77"/>
              </a:rPr>
              <a:t>[FAST’ 16] </a:t>
            </a:r>
            <a:r>
              <a:rPr lang="en-US" sz="3600">
                <a:solidFill>
                  <a:schemeClr val="tx1">
                    <a:lumMod val="75000"/>
                    <a:lumOff val="25000"/>
                  </a:schemeClr>
                </a:solidFill>
                <a:latin typeface="Gill Sans MT" panose="020B0502020104020203" pitchFamily="34" charset="77"/>
              </a:rPr>
              <a:t>(Kernel-level file system)</a:t>
            </a:r>
          </a:p>
          <a:p>
            <a:pPr marL="731520">
              <a:lnSpc>
                <a:spcPct val="120000"/>
              </a:lnSpc>
            </a:pPr>
            <a:r>
              <a:rPr lang="en-US" sz="3600">
                <a:solidFill>
                  <a:schemeClr val="tx1">
                    <a:lumMod val="75000"/>
                    <a:lumOff val="25000"/>
                  </a:schemeClr>
                </a:solidFill>
                <a:latin typeface="Gill Sans MT" panose="020B0502020104020203" pitchFamily="34" charset="77"/>
              </a:rPr>
              <a:t>- </a:t>
            </a:r>
            <a:r>
              <a:rPr lang="en-US" sz="3600" b="1">
                <a:solidFill>
                  <a:schemeClr val="tx1">
                    <a:lumMod val="75000"/>
                    <a:lumOff val="25000"/>
                  </a:schemeClr>
                </a:solidFill>
                <a:latin typeface="Gill Sans MT" panose="020B0502020104020203" pitchFamily="34" charset="77"/>
              </a:rPr>
              <a:t>Strata </a:t>
            </a:r>
            <a:r>
              <a:rPr lang="en-US" sz="3200">
                <a:solidFill>
                  <a:schemeClr val="tx1">
                    <a:lumMod val="75000"/>
                    <a:lumOff val="25000"/>
                  </a:schemeClr>
                </a:solidFill>
                <a:latin typeface="Gill Sans MT" panose="020B0502020104020203" pitchFamily="34" charset="77"/>
              </a:rPr>
              <a:t>[SOSP ‘17]</a:t>
            </a:r>
            <a:r>
              <a:rPr lang="en-US" sz="3600">
                <a:solidFill>
                  <a:schemeClr val="tx1">
                    <a:lumMod val="75000"/>
                    <a:lumOff val="25000"/>
                  </a:schemeClr>
                </a:solidFill>
                <a:latin typeface="Gill Sans MT" panose="020B0502020104020203" pitchFamily="34" charset="77"/>
              </a:rPr>
              <a:t>, </a:t>
            </a:r>
            <a:r>
              <a:rPr lang="en-US" sz="3600" b="1" err="1">
                <a:solidFill>
                  <a:schemeClr val="tx1">
                    <a:lumMod val="75000"/>
                    <a:lumOff val="25000"/>
                  </a:schemeClr>
                </a:solidFill>
                <a:latin typeface="Gill Sans MT" panose="020B0502020104020203" pitchFamily="34" charset="77"/>
              </a:rPr>
              <a:t>SplitFS</a:t>
            </a:r>
            <a:r>
              <a:rPr lang="en-US" sz="3600" b="1">
                <a:solidFill>
                  <a:schemeClr val="tx1">
                    <a:lumMod val="75000"/>
                    <a:lumOff val="25000"/>
                  </a:schemeClr>
                </a:solidFill>
                <a:latin typeface="Gill Sans MT" panose="020B0502020104020203" pitchFamily="34" charset="77"/>
              </a:rPr>
              <a:t> </a:t>
            </a:r>
            <a:r>
              <a:rPr lang="en-US" sz="3200">
                <a:solidFill>
                  <a:schemeClr val="tx1">
                    <a:lumMod val="75000"/>
                    <a:lumOff val="25000"/>
                  </a:schemeClr>
                </a:solidFill>
                <a:latin typeface="Gill Sans MT" panose="020B0502020104020203" pitchFamily="34" charset="77"/>
              </a:rPr>
              <a:t>[SOSP’ 19]</a:t>
            </a:r>
            <a:r>
              <a:rPr lang="en-US" sz="3600">
                <a:solidFill>
                  <a:schemeClr val="tx1">
                    <a:lumMod val="75000"/>
                    <a:lumOff val="25000"/>
                  </a:schemeClr>
                </a:solidFill>
                <a:latin typeface="Gill Sans MT" panose="020B0502020104020203" pitchFamily="34" charset="77"/>
              </a:rPr>
              <a:t> (User-level file system)</a:t>
            </a:r>
          </a:p>
          <a:p>
            <a:pPr marL="731520">
              <a:lnSpc>
                <a:spcPct val="120000"/>
              </a:lnSpc>
            </a:pPr>
            <a:r>
              <a:rPr lang="en-US" sz="3600">
                <a:solidFill>
                  <a:schemeClr val="tx1">
                    <a:lumMod val="75000"/>
                    <a:lumOff val="25000"/>
                  </a:schemeClr>
                </a:solidFill>
                <a:latin typeface="Gill Sans MT" panose="020B0502020104020203" pitchFamily="34" charset="77"/>
              </a:rPr>
              <a:t>- </a:t>
            </a:r>
            <a:r>
              <a:rPr lang="en-US" sz="3600" b="1" err="1">
                <a:solidFill>
                  <a:schemeClr val="tx1">
                    <a:lumMod val="75000"/>
                    <a:lumOff val="25000"/>
                  </a:schemeClr>
                </a:solidFill>
                <a:latin typeface="Gill Sans MT" panose="020B0502020104020203" pitchFamily="34" charset="77"/>
              </a:rPr>
              <a:t>DevFS</a:t>
            </a:r>
            <a:r>
              <a:rPr lang="en-US" sz="3600" b="1">
                <a:solidFill>
                  <a:schemeClr val="tx1">
                    <a:lumMod val="75000"/>
                    <a:lumOff val="25000"/>
                  </a:schemeClr>
                </a:solidFill>
                <a:latin typeface="Gill Sans MT" panose="020B0502020104020203" pitchFamily="34" charset="77"/>
              </a:rPr>
              <a:t> </a:t>
            </a:r>
            <a:r>
              <a:rPr lang="en-US" sz="3200">
                <a:solidFill>
                  <a:schemeClr val="tx1">
                    <a:lumMod val="75000"/>
                    <a:lumOff val="25000"/>
                  </a:schemeClr>
                </a:solidFill>
                <a:latin typeface="Gill Sans MT" panose="020B0502020104020203" pitchFamily="34" charset="77"/>
              </a:rPr>
              <a:t>[FAST’ 18]</a:t>
            </a:r>
            <a:r>
              <a:rPr lang="en-US" sz="3600">
                <a:solidFill>
                  <a:schemeClr val="tx1">
                    <a:lumMod val="75000"/>
                    <a:lumOff val="25000"/>
                  </a:schemeClr>
                </a:solidFill>
                <a:latin typeface="Gill Sans MT" panose="020B0502020104020203" pitchFamily="34" charset="77"/>
              </a:rPr>
              <a:t> (Firmware-level file system)</a:t>
            </a:r>
          </a:p>
        </p:txBody>
      </p:sp>
    </p:spTree>
    <p:extLst>
      <p:ext uri="{BB962C8B-B14F-4D97-AF65-F5344CB8AC3E}">
        <p14:creationId xmlns:p14="http://schemas.microsoft.com/office/powerpoint/2010/main" val="123144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71</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Evaluation Goals</a:t>
            </a:r>
            <a:endParaRPr lang="en-US" sz="6000" b="0" i="0" u="none" strike="noStrike" cap="none">
              <a:solidFill>
                <a:srgbClr val="000000"/>
              </a:solidFill>
              <a:latin typeface="Gill Sans MT" panose="020B0502020104020203" pitchFamily="34" charset="0"/>
              <a:ea typeface="Gill Sans"/>
              <a:cs typeface="Gill Sans"/>
              <a:sym typeface="Gill Sans"/>
            </a:endParaRPr>
          </a:p>
        </p:txBody>
      </p:sp>
      <p:sp>
        <p:nvSpPr>
          <p:cNvPr id="6" name="TextBox 5">
            <a:extLst>
              <a:ext uri="{FF2B5EF4-FFF2-40B4-BE49-F238E27FC236}">
                <a16:creationId xmlns:a16="http://schemas.microsoft.com/office/drawing/2014/main" id="{4BFE2199-94D5-2D48-8A9B-6250A90A417D}"/>
              </a:ext>
            </a:extLst>
          </p:cNvPr>
          <p:cNvSpPr txBox="1"/>
          <p:nvPr/>
        </p:nvSpPr>
        <p:spPr>
          <a:xfrm>
            <a:off x="944290" y="2530034"/>
            <a:ext cx="13474821"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latin typeface="Gill Sans MT" panose="020B0502020104020203" pitchFamily="34" charset="77"/>
              </a:rPr>
              <a:t>Concurrent accesses scaling when sharing files?</a:t>
            </a:r>
            <a:endParaRPr lang="en-US" sz="4000">
              <a:solidFill>
                <a:schemeClr val="tx1">
                  <a:lumMod val="75000"/>
                  <a:lumOff val="25000"/>
                </a:schemeClr>
              </a:solidFill>
              <a:latin typeface="Gill Sans MT" panose="020B0502020104020203" pitchFamily="34" charset="77"/>
            </a:endParaRPr>
          </a:p>
        </p:txBody>
      </p:sp>
      <p:sp>
        <p:nvSpPr>
          <p:cNvPr id="8" name="TextBox 7">
            <a:extLst>
              <a:ext uri="{FF2B5EF4-FFF2-40B4-BE49-F238E27FC236}">
                <a16:creationId xmlns:a16="http://schemas.microsoft.com/office/drawing/2014/main" id="{250ACE76-4F83-E349-B094-0F316403FFE2}"/>
              </a:ext>
            </a:extLst>
          </p:cNvPr>
          <p:cNvSpPr txBox="1"/>
          <p:nvPr/>
        </p:nvSpPr>
        <p:spPr>
          <a:xfrm>
            <a:off x="944289" y="4392126"/>
            <a:ext cx="13474821"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Reducing I/O software cost?</a:t>
            </a:r>
            <a:endParaRPr lang="en-US" sz="4000">
              <a:solidFill>
                <a:schemeClr val="tx2">
                  <a:lumMod val="60000"/>
                  <a:lumOff val="40000"/>
                </a:schemeClr>
              </a:solidFill>
              <a:latin typeface="Gill Sans MT" panose="020B0502020104020203" pitchFamily="34" charset="77"/>
            </a:endParaRPr>
          </a:p>
        </p:txBody>
      </p:sp>
      <p:sp>
        <p:nvSpPr>
          <p:cNvPr id="9" name="TextBox 8">
            <a:extLst>
              <a:ext uri="{FF2B5EF4-FFF2-40B4-BE49-F238E27FC236}">
                <a16:creationId xmlns:a16="http://schemas.microsoft.com/office/drawing/2014/main" id="{E4D788F4-70CA-D34F-A518-3300123D7105}"/>
              </a:ext>
            </a:extLst>
          </p:cNvPr>
          <p:cNvSpPr txBox="1"/>
          <p:nvPr/>
        </p:nvSpPr>
        <p:spPr>
          <a:xfrm>
            <a:off x="944289" y="8088823"/>
            <a:ext cx="13998925"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Real-world application goals?</a:t>
            </a:r>
            <a:endParaRPr lang="en-US" sz="4000">
              <a:solidFill>
                <a:schemeClr val="tx2">
                  <a:lumMod val="60000"/>
                  <a:lumOff val="40000"/>
                </a:schemeClr>
              </a:solidFill>
              <a:latin typeface="Gill Sans MT" panose="020B0502020104020203" pitchFamily="34" charset="77"/>
            </a:endParaRPr>
          </a:p>
        </p:txBody>
      </p:sp>
      <p:sp>
        <p:nvSpPr>
          <p:cNvPr id="7" name="TextBox 6">
            <a:extLst>
              <a:ext uri="{FF2B5EF4-FFF2-40B4-BE49-F238E27FC236}">
                <a16:creationId xmlns:a16="http://schemas.microsoft.com/office/drawing/2014/main" id="{AB37852C-86B3-024E-9E8A-90415FA8F20D}"/>
              </a:ext>
            </a:extLst>
          </p:cNvPr>
          <p:cNvSpPr txBox="1"/>
          <p:nvPr/>
        </p:nvSpPr>
        <p:spPr>
          <a:xfrm>
            <a:off x="944290" y="6254219"/>
            <a:ext cx="14438859"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I/O scaling without file sharing across threads?</a:t>
            </a:r>
            <a:endParaRPr lang="en-US" sz="4000">
              <a:solidFill>
                <a:schemeClr val="tx2">
                  <a:lumMod val="60000"/>
                  <a:lumOff val="40000"/>
                </a:schemeClr>
              </a:solidFill>
              <a:latin typeface="Gill Sans MT" panose="020B0502020104020203" pitchFamily="34" charset="77"/>
            </a:endParaRPr>
          </a:p>
        </p:txBody>
      </p:sp>
    </p:spTree>
    <p:extLst>
      <p:ext uri="{BB962C8B-B14F-4D97-AF65-F5344CB8AC3E}">
        <p14:creationId xmlns:p14="http://schemas.microsoft.com/office/powerpoint/2010/main" val="12339606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72</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Microbenchmark – Read Scalability</a:t>
            </a:r>
            <a:endParaRPr lang="en-US" sz="6000" b="0" i="0" u="none" strike="noStrike" cap="none">
              <a:solidFill>
                <a:srgbClr val="000000"/>
              </a:solidFill>
              <a:latin typeface="Gill Sans MT" panose="020B0502020104020203" pitchFamily="34" charset="0"/>
              <a:ea typeface="Gill Sans"/>
              <a:cs typeface="Gill Sans"/>
              <a:sym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72640"/>
            <a:ext cx="14270182" cy="646331"/>
          </a:xfrm>
          <a:prstGeom prst="rect">
            <a:avLst/>
          </a:prstGeom>
          <a:noFill/>
        </p:spPr>
        <p:txBody>
          <a:bodyPr wrap="square" rtlCol="0">
            <a:spAutoFit/>
          </a:bodyPr>
          <a:lstStyle/>
          <a:p>
            <a:r>
              <a:rPr lang="en-US" sz="3600">
                <a:solidFill>
                  <a:schemeClr val="tx1"/>
                </a:solidFill>
                <a:latin typeface="Gill Sans MT" panose="020B0502020104020203" pitchFamily="34" charset="77"/>
              </a:rPr>
              <a:t>Multiple readers and 4 writer threads accessing a 12GB shared file</a:t>
            </a:r>
          </a:p>
        </p:txBody>
      </p:sp>
      <p:sp>
        <p:nvSpPr>
          <p:cNvPr id="11" name="TextBox 10">
            <a:extLst>
              <a:ext uri="{FF2B5EF4-FFF2-40B4-BE49-F238E27FC236}">
                <a16:creationId xmlns:a16="http://schemas.microsoft.com/office/drawing/2014/main" id="{F70C2F2F-DF38-554C-8B0A-B776C7AABF4A}"/>
              </a:ext>
            </a:extLst>
          </p:cNvPr>
          <p:cNvSpPr txBox="1"/>
          <p:nvPr/>
        </p:nvSpPr>
        <p:spPr>
          <a:xfrm>
            <a:off x="1094509" y="8676994"/>
            <a:ext cx="8209511"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 of concurrent readers</a:t>
            </a:r>
          </a:p>
          <a:p>
            <a:pPr marL="571500" indent="-571500">
              <a:buFont typeface="Arial" panose="020B0604020202020204" pitchFamily="34" charset="0"/>
              <a:buChar char="•"/>
            </a:pPr>
            <a:r>
              <a:rPr lang="en-US" sz="3600" err="1">
                <a:latin typeface="Gill Sans MT" panose="020B0502020104020203" pitchFamily="34" charset="77"/>
              </a:rPr>
              <a:t>Y-axis: Aggregated readers’ throughput</a:t>
            </a:r>
            <a:endParaRPr lang="en-US" sz="3600">
              <a:latin typeface="Gill Sans MT" panose="020B0502020104020203" pitchFamily="34" charset="77"/>
            </a:endParaRPr>
          </a:p>
        </p:txBody>
      </p:sp>
      <p:graphicFrame>
        <p:nvGraphicFramePr>
          <p:cNvPr id="12" name="Chart 11">
            <a:extLst>
              <a:ext uri="{FF2B5EF4-FFF2-40B4-BE49-F238E27FC236}">
                <a16:creationId xmlns:a16="http://schemas.microsoft.com/office/drawing/2014/main" id="{7073A774-B7B7-2D4F-A477-9CCCB157A402}"/>
              </a:ext>
            </a:extLst>
          </p:cNvPr>
          <p:cNvGraphicFramePr>
            <a:graphicFrameLocks/>
          </p:cNvGraphicFramePr>
          <p:nvPr>
            <p:extLst>
              <p:ext uri="{D42A27DB-BD31-4B8C-83A1-F6EECF244321}">
                <p14:modId xmlns:p14="http://schemas.microsoft.com/office/powerpoint/2010/main" val="2516148213"/>
              </p:ext>
            </p:extLst>
          </p:nvPr>
        </p:nvGraphicFramePr>
        <p:xfrm>
          <a:off x="2135786" y="2880347"/>
          <a:ext cx="11265889" cy="5535270"/>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7C457100-5231-0E43-B0B7-71ADB840FAC0}"/>
              </a:ext>
            </a:extLst>
          </p:cNvPr>
          <p:cNvSpPr txBox="1"/>
          <p:nvPr/>
        </p:nvSpPr>
        <p:spPr>
          <a:xfrm>
            <a:off x="1677871" y="9921958"/>
            <a:ext cx="8945711" cy="646331"/>
          </a:xfrm>
          <a:prstGeom prst="rect">
            <a:avLst/>
          </a:prstGeom>
          <a:noFill/>
        </p:spPr>
        <p:txBody>
          <a:bodyPr wrap="square" rtlCol="0">
            <a:spAutoFit/>
          </a:bodyPr>
          <a:lstStyle/>
          <a:p>
            <a:r>
              <a:rPr lang="en-US" sz="3600">
                <a:solidFill>
                  <a:srgbClr val="00B050"/>
                </a:solidFill>
                <a:latin typeface="Gill Sans MT" panose="020B0502020104020203" pitchFamily="34" charset="77"/>
              </a:rPr>
              <a:t>Readers do not have to wait for writers </a:t>
            </a:r>
          </a:p>
        </p:txBody>
      </p:sp>
      <p:grpSp>
        <p:nvGrpSpPr>
          <p:cNvPr id="13" name="Group 12">
            <a:extLst>
              <a:ext uri="{FF2B5EF4-FFF2-40B4-BE49-F238E27FC236}">
                <a16:creationId xmlns:a16="http://schemas.microsoft.com/office/drawing/2014/main" id="{B23F711A-49C6-E54E-BF57-1FA714141BF9}"/>
              </a:ext>
            </a:extLst>
          </p:cNvPr>
          <p:cNvGrpSpPr/>
          <p:nvPr/>
        </p:nvGrpSpPr>
        <p:grpSpPr>
          <a:xfrm>
            <a:off x="10928398" y="3534337"/>
            <a:ext cx="1742004" cy="2976664"/>
            <a:chOff x="13812335" y="3733527"/>
            <a:chExt cx="1742004" cy="2976664"/>
          </a:xfrm>
        </p:grpSpPr>
        <p:cxnSp>
          <p:nvCxnSpPr>
            <p:cNvPr id="3" name="Straight Arrow Connector 2">
              <a:extLst>
                <a:ext uri="{FF2B5EF4-FFF2-40B4-BE49-F238E27FC236}">
                  <a16:creationId xmlns:a16="http://schemas.microsoft.com/office/drawing/2014/main" id="{905B8956-44E6-E840-A82E-5BFBEADD58CB}"/>
                </a:ext>
              </a:extLst>
            </p:cNvPr>
            <p:cNvCxnSpPr>
              <a:cxnSpLocks/>
            </p:cNvCxnSpPr>
            <p:nvPr/>
          </p:nvCxnSpPr>
          <p:spPr>
            <a:xfrm flipV="1">
              <a:off x="14114645" y="3733527"/>
              <a:ext cx="1439694" cy="2976664"/>
            </a:xfrm>
            <a:prstGeom prst="straightConnector1">
              <a:avLst/>
            </a:prstGeom>
            <a:ln w="25400">
              <a:solidFill>
                <a:srgbClr val="00B050"/>
              </a:solidFill>
              <a:prstDash val="dash"/>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07F1556-272C-FC4A-8D08-848CFA8FA525}"/>
                </a:ext>
              </a:extLst>
            </p:cNvPr>
            <p:cNvSpPr txBox="1"/>
            <p:nvPr/>
          </p:nvSpPr>
          <p:spPr>
            <a:xfrm>
              <a:off x="13812335" y="4683567"/>
              <a:ext cx="1439694"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4.87x</a:t>
              </a:r>
            </a:p>
          </p:txBody>
        </p:sp>
      </p:grpSp>
    </p:spTree>
    <p:extLst>
      <p:ext uri="{BB962C8B-B14F-4D97-AF65-F5344CB8AC3E}">
        <p14:creationId xmlns:p14="http://schemas.microsoft.com/office/powerpoint/2010/main" val="3467282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graphicEl>
                                              <a:chart seriesIdx="0"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graphicEl>
                                              <a:chart seriesIdx="1" categoryIdx="-4" bldStep="series"/>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graphicEl>
                                              <a:chart seriesIdx="2" categoryIdx="-4" bldStep="series"/>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graphicEl>
                                              <a:chart seriesIdx="3" categoryIdx="-4" bldStep="series"/>
                                            </p:graphic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
                                            <p:graphicEl>
                                              <a:chart seriesIdx="4" categoryIdx="-4" bldStep="series"/>
                                            </p:graphic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graphicEl>
                                              <a:chart seriesIdx="5" categoryIdx="-4" bldStep="series"/>
                                            </p:graphic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0" nodeType="clickEffect">
                                  <p:stCondLst>
                                    <p:cond delay="0"/>
                                  </p:stCondLst>
                                  <p:childTnLst>
                                    <p:set>
                                      <p:cBhvr>
                                        <p:cTn id="44" dur="1" fill="hold">
                                          <p:stCondLst>
                                            <p:cond delay="0"/>
                                          </p:stCondLst>
                                        </p:cTn>
                                        <p:tgtEl>
                                          <p:spTgt spid="11"/>
                                        </p:tgtEl>
                                        <p:attrNameLst>
                                          <p:attrName>style.visibility</p:attrName>
                                        </p:attrNameLst>
                                      </p:cBhvr>
                                      <p:to>
                                        <p:strVal val="hidden"/>
                                      </p:to>
                                    </p:set>
                                  </p:childTnLst>
                                </p:cTn>
                              </p:par>
                              <p:par>
                                <p:cTn id="45" presetID="1"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childTnLst>
                                </p:cTn>
                              </p:par>
                              <p:par>
                                <p:cTn id="47" presetID="26" presetClass="emph" presetSubtype="0" fill="hold" grpId="1" nodeType="withEffect">
                                  <p:stCondLst>
                                    <p:cond delay="0"/>
                                  </p:stCondLst>
                                  <p:childTnLst>
                                    <p:animEffect transition="out" filter="fade">
                                      <p:cBhvr>
                                        <p:cTn id="48" dur="500" tmFilter="0, 0; .2, .5; .8, .5; 1, 0"/>
                                        <p:tgtEl>
                                          <p:spTgt spid="8"/>
                                        </p:tgtEl>
                                      </p:cBhvr>
                                    </p:animEffect>
                                    <p:animScale>
                                      <p:cBhvr>
                                        <p:cTn id="49" dur="25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1" grpId="1"/>
      <p:bldGraphic spid="12" grpId="0" uiExpand="1">
        <p:bldSub>
          <a:bldChart bld="series"/>
        </p:bldSub>
      </p:bldGraphic>
      <p:bldP spid="8" grpId="0"/>
      <p:bldP spid="8" grpId="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73</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Microbenchmark – Write Scalability</a:t>
            </a:r>
            <a:endParaRPr lang="en-US" sz="6000" b="0" i="0" u="none" strike="noStrike" cap="none">
              <a:solidFill>
                <a:srgbClr val="000000"/>
              </a:solidFill>
              <a:latin typeface="Gill Sans MT" panose="020B0502020104020203" pitchFamily="34" charset="0"/>
              <a:ea typeface="Gill Sans"/>
              <a:cs typeface="Gill Sans"/>
              <a:sym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72640"/>
            <a:ext cx="14270182" cy="646331"/>
          </a:xfrm>
          <a:prstGeom prst="rect">
            <a:avLst/>
          </a:prstGeom>
          <a:noFill/>
        </p:spPr>
        <p:txBody>
          <a:bodyPr wrap="square" rtlCol="0">
            <a:spAutoFit/>
          </a:bodyPr>
          <a:lstStyle/>
          <a:p>
            <a:r>
              <a:rPr lang="en-US" sz="3600">
                <a:latin typeface="Gill Sans MT" panose="020B0502020104020203" pitchFamily="34" charset="77"/>
              </a:rPr>
              <a:t>Multiple readers and 4 writer threads accessing a 12GB shared file</a:t>
            </a:r>
          </a:p>
        </p:txBody>
      </p:sp>
      <p:sp>
        <p:nvSpPr>
          <p:cNvPr id="11" name="TextBox 10">
            <a:extLst>
              <a:ext uri="{FF2B5EF4-FFF2-40B4-BE49-F238E27FC236}">
                <a16:creationId xmlns:a16="http://schemas.microsoft.com/office/drawing/2014/main" id="{F70C2F2F-DF38-554C-8B0A-B776C7AABF4A}"/>
              </a:ext>
            </a:extLst>
          </p:cNvPr>
          <p:cNvSpPr txBox="1"/>
          <p:nvPr/>
        </p:nvSpPr>
        <p:spPr>
          <a:xfrm>
            <a:off x="944297" y="8808789"/>
            <a:ext cx="8163791"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 of concurrent readers</a:t>
            </a:r>
          </a:p>
          <a:p>
            <a:pPr marL="571500" indent="-571500">
              <a:buFont typeface="Arial" panose="020B0604020202020204" pitchFamily="34" charset="0"/>
              <a:buChar char="•"/>
            </a:pPr>
            <a:r>
              <a:rPr lang="en-US" sz="3600" err="1">
                <a:latin typeface="Gill Sans MT" panose="020B0502020104020203" pitchFamily="34" charset="77"/>
              </a:rPr>
              <a:t>Y-axis: Aggregated writers’ throughput</a:t>
            </a:r>
            <a:endParaRPr lang="en-US" sz="3600">
              <a:latin typeface="Gill Sans MT" panose="020B0502020104020203" pitchFamily="34" charset="77"/>
            </a:endParaRPr>
          </a:p>
        </p:txBody>
      </p:sp>
      <p:graphicFrame>
        <p:nvGraphicFramePr>
          <p:cNvPr id="13" name="Chart 12">
            <a:extLst>
              <a:ext uri="{FF2B5EF4-FFF2-40B4-BE49-F238E27FC236}">
                <a16:creationId xmlns:a16="http://schemas.microsoft.com/office/drawing/2014/main" id="{9BD6468F-1325-A94D-AC31-C7A79EF0CF66}"/>
              </a:ext>
            </a:extLst>
          </p:cNvPr>
          <p:cNvGraphicFramePr>
            <a:graphicFrameLocks/>
          </p:cNvGraphicFramePr>
          <p:nvPr>
            <p:extLst>
              <p:ext uri="{D42A27DB-BD31-4B8C-83A1-F6EECF244321}">
                <p14:modId xmlns:p14="http://schemas.microsoft.com/office/powerpoint/2010/main" val="3983235252"/>
              </p:ext>
            </p:extLst>
          </p:nvPr>
        </p:nvGraphicFramePr>
        <p:xfrm>
          <a:off x="1874635" y="2618971"/>
          <a:ext cx="11360101" cy="6189818"/>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a:extLst>
              <a:ext uri="{FF2B5EF4-FFF2-40B4-BE49-F238E27FC236}">
                <a16:creationId xmlns:a16="http://schemas.microsoft.com/office/drawing/2014/main" id="{CDBF75A8-208C-2C4F-B122-1F05DF6D57C4}"/>
              </a:ext>
            </a:extLst>
          </p:cNvPr>
          <p:cNvGrpSpPr/>
          <p:nvPr/>
        </p:nvGrpSpPr>
        <p:grpSpPr>
          <a:xfrm>
            <a:off x="10957107" y="4633993"/>
            <a:ext cx="1751503" cy="1939001"/>
            <a:chOff x="13834844" y="4771190"/>
            <a:chExt cx="1751503" cy="1939001"/>
          </a:xfrm>
        </p:grpSpPr>
        <p:cxnSp>
          <p:nvCxnSpPr>
            <p:cNvPr id="15" name="Straight Arrow Connector 14">
              <a:extLst>
                <a:ext uri="{FF2B5EF4-FFF2-40B4-BE49-F238E27FC236}">
                  <a16:creationId xmlns:a16="http://schemas.microsoft.com/office/drawing/2014/main" id="{CCD2DDFA-5ACE-474B-9C9B-9CE27ACC7796}"/>
                </a:ext>
              </a:extLst>
            </p:cNvPr>
            <p:cNvCxnSpPr>
              <a:cxnSpLocks/>
            </p:cNvCxnSpPr>
            <p:nvPr/>
          </p:nvCxnSpPr>
          <p:spPr>
            <a:xfrm flipV="1">
              <a:off x="14114645" y="4771190"/>
              <a:ext cx="1471702" cy="1939001"/>
            </a:xfrm>
            <a:prstGeom prst="straightConnector1">
              <a:avLst/>
            </a:prstGeom>
            <a:ln w="25400">
              <a:solidFill>
                <a:srgbClr val="00B050"/>
              </a:solidFill>
              <a:prstDash val="dash"/>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037ACB6-EFC9-694F-80FE-CB048CCCE7F5}"/>
                </a:ext>
              </a:extLst>
            </p:cNvPr>
            <p:cNvSpPr txBox="1"/>
            <p:nvPr/>
          </p:nvSpPr>
          <p:spPr>
            <a:xfrm>
              <a:off x="13834844" y="5155915"/>
              <a:ext cx="1213122"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3.41x</a:t>
              </a:r>
            </a:p>
          </p:txBody>
        </p:sp>
      </p:grpSp>
      <p:sp>
        <p:nvSpPr>
          <p:cNvPr id="17" name="TextBox 16">
            <a:extLst>
              <a:ext uri="{FF2B5EF4-FFF2-40B4-BE49-F238E27FC236}">
                <a16:creationId xmlns:a16="http://schemas.microsoft.com/office/drawing/2014/main" id="{C849BB83-6EC3-4D4B-AA3E-D0593BEE7CAC}"/>
              </a:ext>
            </a:extLst>
          </p:cNvPr>
          <p:cNvSpPr txBox="1"/>
          <p:nvPr/>
        </p:nvSpPr>
        <p:spPr>
          <a:xfrm>
            <a:off x="1489144" y="9995129"/>
            <a:ext cx="9682268" cy="646331"/>
          </a:xfrm>
          <a:prstGeom prst="rect">
            <a:avLst/>
          </a:prstGeom>
          <a:noFill/>
        </p:spPr>
        <p:txBody>
          <a:bodyPr wrap="square" rtlCol="0">
            <a:spAutoFit/>
          </a:bodyPr>
          <a:lstStyle/>
          <a:p>
            <a:r>
              <a:rPr lang="en-US" sz="3600">
                <a:solidFill>
                  <a:srgbClr val="00B050"/>
                </a:solidFill>
                <a:latin typeface="Gill Sans MT" panose="020B0502020104020203" pitchFamily="34" charset="77"/>
              </a:rPr>
              <a:t>Non-overlapping writes dispatched in parallel</a:t>
            </a:r>
          </a:p>
        </p:txBody>
      </p:sp>
    </p:spTree>
    <p:extLst>
      <p:ext uri="{BB962C8B-B14F-4D97-AF65-F5344CB8AC3E}">
        <p14:creationId xmlns:p14="http://schemas.microsoft.com/office/powerpoint/2010/main" val="1331741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graphicEl>
                                              <a:chart seriesIdx="0"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graphicEl>
                                              <a:chart seriesIdx="1" categoryIdx="-4" bldStep="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graphicEl>
                                              <a:chart seriesIdx="2" categoryIdx="-4" bldStep="series"/>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graphicEl>
                                              <a:chart seriesIdx="3" categoryIdx="-4" bldStep="series"/>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graphicEl>
                                              <a:chart seriesIdx="4" categoryIdx="-4" bldStep="series"/>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graphicEl>
                                              <a:chart seriesIdx="5" categoryIdx="-4" bldStep="series"/>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hidden"/>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26" presetClass="emph" presetSubtype="0" fill="hold" grpId="1" nodeType="withEffect">
                                  <p:stCondLst>
                                    <p:cond delay="0"/>
                                  </p:stCondLst>
                                  <p:childTnLst>
                                    <p:animEffect transition="out" filter="fade">
                                      <p:cBhvr>
                                        <p:cTn id="42" dur="500" tmFilter="0, 0; .2, .5; .8, .5; 1, 0"/>
                                        <p:tgtEl>
                                          <p:spTgt spid="17"/>
                                        </p:tgtEl>
                                      </p:cBhvr>
                                    </p:animEffect>
                                    <p:animScale>
                                      <p:cBhvr>
                                        <p:cTn id="43" dur="250" autoRev="1" fill="hold"/>
                                        <p:tgtEl>
                                          <p:spTgt spid="1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1" grpId="1"/>
      <p:bldGraphic spid="13" grpId="0" uiExpand="1">
        <p:bldSub>
          <a:bldChart bld="series"/>
        </p:bldSub>
      </p:bldGraphic>
      <p:bldP spid="17" grpId="0"/>
      <p:bldP spid="17" grpId="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74</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Evaluation Goals</a:t>
            </a:r>
            <a:endParaRPr lang="en-US" sz="6000" b="0" i="0" u="none" strike="noStrike" cap="none">
              <a:solidFill>
                <a:srgbClr val="000000"/>
              </a:solidFill>
              <a:latin typeface="Gill Sans MT" panose="020B0502020104020203" pitchFamily="34" charset="0"/>
              <a:ea typeface="Gill Sans"/>
              <a:cs typeface="Gill Sans"/>
              <a:sym typeface="Gill Sans"/>
            </a:endParaRPr>
          </a:p>
        </p:txBody>
      </p:sp>
      <p:sp>
        <p:nvSpPr>
          <p:cNvPr id="6" name="TextBox 5">
            <a:extLst>
              <a:ext uri="{FF2B5EF4-FFF2-40B4-BE49-F238E27FC236}">
                <a16:creationId xmlns:a16="http://schemas.microsoft.com/office/drawing/2014/main" id="{4BFE2199-94D5-2D48-8A9B-6250A90A417D}"/>
              </a:ext>
            </a:extLst>
          </p:cNvPr>
          <p:cNvSpPr txBox="1"/>
          <p:nvPr/>
        </p:nvSpPr>
        <p:spPr>
          <a:xfrm>
            <a:off x="944290" y="2530034"/>
            <a:ext cx="13474821"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Concurrent accesses scaling when sharing files?</a:t>
            </a:r>
            <a:endParaRPr lang="en-US" sz="4000">
              <a:solidFill>
                <a:schemeClr val="tx2">
                  <a:lumMod val="60000"/>
                  <a:lumOff val="40000"/>
                </a:schemeClr>
              </a:solidFill>
              <a:latin typeface="Gill Sans MT" panose="020B0502020104020203" pitchFamily="34" charset="77"/>
            </a:endParaRPr>
          </a:p>
        </p:txBody>
      </p:sp>
      <p:sp>
        <p:nvSpPr>
          <p:cNvPr id="8" name="TextBox 7">
            <a:extLst>
              <a:ext uri="{FF2B5EF4-FFF2-40B4-BE49-F238E27FC236}">
                <a16:creationId xmlns:a16="http://schemas.microsoft.com/office/drawing/2014/main" id="{250ACE76-4F83-E349-B094-0F316403FFE2}"/>
              </a:ext>
            </a:extLst>
          </p:cNvPr>
          <p:cNvSpPr txBox="1"/>
          <p:nvPr/>
        </p:nvSpPr>
        <p:spPr>
          <a:xfrm>
            <a:off x="944289" y="4392126"/>
            <a:ext cx="13474821"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1"/>
                </a:solidFill>
                <a:latin typeface="Gill Sans MT" panose="020B0502020104020203" pitchFamily="34" charset="77"/>
              </a:rPr>
              <a:t>Reducing I/O software cost?</a:t>
            </a:r>
            <a:endParaRPr lang="en-US" sz="4000">
              <a:solidFill>
                <a:schemeClr val="tx1"/>
              </a:solidFill>
              <a:latin typeface="Gill Sans MT" panose="020B0502020104020203" pitchFamily="34" charset="77"/>
            </a:endParaRPr>
          </a:p>
        </p:txBody>
      </p:sp>
      <p:sp>
        <p:nvSpPr>
          <p:cNvPr id="9" name="TextBox 8">
            <a:extLst>
              <a:ext uri="{FF2B5EF4-FFF2-40B4-BE49-F238E27FC236}">
                <a16:creationId xmlns:a16="http://schemas.microsoft.com/office/drawing/2014/main" id="{E4D788F4-70CA-D34F-A518-3300123D7105}"/>
              </a:ext>
            </a:extLst>
          </p:cNvPr>
          <p:cNvSpPr txBox="1"/>
          <p:nvPr/>
        </p:nvSpPr>
        <p:spPr>
          <a:xfrm>
            <a:off x="944289" y="8088823"/>
            <a:ext cx="13998925"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Real-world application goals?</a:t>
            </a:r>
            <a:endParaRPr lang="en-US" sz="4000">
              <a:solidFill>
                <a:schemeClr val="tx2">
                  <a:lumMod val="60000"/>
                  <a:lumOff val="40000"/>
                </a:schemeClr>
              </a:solidFill>
              <a:latin typeface="Gill Sans MT" panose="020B0502020104020203" pitchFamily="34" charset="77"/>
            </a:endParaRPr>
          </a:p>
        </p:txBody>
      </p:sp>
      <p:sp>
        <p:nvSpPr>
          <p:cNvPr id="7" name="TextBox 6">
            <a:extLst>
              <a:ext uri="{FF2B5EF4-FFF2-40B4-BE49-F238E27FC236}">
                <a16:creationId xmlns:a16="http://schemas.microsoft.com/office/drawing/2014/main" id="{AB37852C-86B3-024E-9E8A-90415FA8F20D}"/>
              </a:ext>
            </a:extLst>
          </p:cNvPr>
          <p:cNvSpPr txBox="1"/>
          <p:nvPr/>
        </p:nvSpPr>
        <p:spPr>
          <a:xfrm>
            <a:off x="944290" y="6254219"/>
            <a:ext cx="14438859"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I/O scaling without file sharing across threads?</a:t>
            </a:r>
            <a:endParaRPr lang="en-US" sz="4000">
              <a:solidFill>
                <a:schemeClr val="tx2">
                  <a:lumMod val="60000"/>
                  <a:lumOff val="40000"/>
                </a:schemeClr>
              </a:solidFill>
              <a:latin typeface="Gill Sans MT" panose="020B0502020104020203" pitchFamily="34" charset="77"/>
            </a:endParaRPr>
          </a:p>
        </p:txBody>
      </p:sp>
    </p:spTree>
    <p:extLst>
      <p:ext uri="{BB962C8B-B14F-4D97-AF65-F5344CB8AC3E}">
        <p14:creationId xmlns:p14="http://schemas.microsoft.com/office/powerpoint/2010/main" val="223703761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75</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a:lnSpc>
                <a:spcPct val="140625"/>
              </a:lnSpc>
              <a:buSzPts val="6400"/>
              <a:buFont typeface="Gill Sans"/>
            </a:pPr>
            <a:r>
              <a:rPr lang="en-US" sz="6000" b="1" i="0" u="none" strike="noStrike" cap="none">
                <a:solidFill>
                  <a:srgbClr val="000000"/>
                </a:solidFill>
                <a:latin typeface="Gill Sans MT"/>
                <a:ea typeface="Gill Sans"/>
                <a:cs typeface="Gill Sans"/>
                <a:sym typeface="Gill Sans"/>
              </a:rPr>
              <a:t>CrossFS </a:t>
            </a:r>
            <a:r>
              <a:rPr lang="en-US" sz="6000" b="1">
                <a:latin typeface="Gill Sans MT"/>
                <a:ea typeface="Gill Sans"/>
                <a:cs typeface="Gill Sans"/>
                <a:sym typeface="Gill Sans"/>
              </a:rPr>
              <a:t>Performance Breakdown</a:t>
            </a:r>
            <a:endParaRPr lang="en-US" sz="6000" b="0" i="0" u="none" strike="noStrike" cap="none">
              <a:solidFill>
                <a:srgbClr val="000000"/>
              </a:solidFill>
              <a:latin typeface="Gill Sans MT"/>
              <a:ea typeface="Gill Sans"/>
              <a:cs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00562"/>
            <a:ext cx="14270182" cy="646331"/>
          </a:xfrm>
          <a:prstGeom prst="rect">
            <a:avLst/>
          </a:prstGeom>
          <a:noFill/>
        </p:spPr>
        <p:txBody>
          <a:bodyPr wrap="square" lIns="91440" tIns="45720" rIns="91440" bIns="45720" rtlCol="0" anchor="t">
            <a:spAutoFit/>
          </a:bodyPr>
          <a:lstStyle/>
          <a:p>
            <a:r>
              <a:rPr lang="en-US" sz="3600">
                <a:latin typeface="Gill Sans MT"/>
              </a:rPr>
              <a:t>Multi-reader and multi-writer threads accessing a 12GB shared file</a:t>
            </a:r>
          </a:p>
        </p:txBody>
      </p:sp>
      <p:graphicFrame>
        <p:nvGraphicFramePr>
          <p:cNvPr id="6" name="Chart 5">
            <a:extLst>
              <a:ext uri="{FF2B5EF4-FFF2-40B4-BE49-F238E27FC236}">
                <a16:creationId xmlns:a16="http://schemas.microsoft.com/office/drawing/2014/main" id="{AF5C45B4-D6E8-524E-9A88-9F415B77FABF}"/>
              </a:ext>
            </a:extLst>
          </p:cNvPr>
          <p:cNvGraphicFramePr>
            <a:graphicFrameLocks/>
          </p:cNvGraphicFramePr>
          <p:nvPr>
            <p:extLst>
              <p:ext uri="{D42A27DB-BD31-4B8C-83A1-F6EECF244321}">
                <p14:modId xmlns:p14="http://schemas.microsoft.com/office/powerpoint/2010/main" val="3183706634"/>
              </p:ext>
            </p:extLst>
          </p:nvPr>
        </p:nvGraphicFramePr>
        <p:xfrm>
          <a:off x="2611581" y="2546893"/>
          <a:ext cx="10262191" cy="6080447"/>
        </p:xfrm>
        <a:graphic>
          <a:graphicData uri="http://schemas.openxmlformats.org/drawingml/2006/chart">
            <c:chart xmlns:c="http://schemas.openxmlformats.org/drawingml/2006/chart" xmlns:r="http://schemas.openxmlformats.org/officeDocument/2006/relationships" r:id="rId3"/>
          </a:graphicData>
        </a:graphic>
      </p:graphicFrame>
      <p:grpSp>
        <p:nvGrpSpPr>
          <p:cNvPr id="3" name="Group 2">
            <a:extLst>
              <a:ext uri="{FF2B5EF4-FFF2-40B4-BE49-F238E27FC236}">
                <a16:creationId xmlns:a16="http://schemas.microsoft.com/office/drawing/2014/main" id="{AABFA15C-BF67-AF42-A9F7-F70FEA131A83}"/>
              </a:ext>
            </a:extLst>
          </p:cNvPr>
          <p:cNvGrpSpPr/>
          <p:nvPr/>
        </p:nvGrpSpPr>
        <p:grpSpPr>
          <a:xfrm>
            <a:off x="9356936" y="5091561"/>
            <a:ext cx="3159701" cy="461665"/>
            <a:chOff x="9882514" y="9844380"/>
            <a:chExt cx="3159701" cy="461665"/>
          </a:xfrm>
        </p:grpSpPr>
        <p:sp>
          <p:nvSpPr>
            <p:cNvPr id="8" name="TextBox 7">
              <a:extLst>
                <a:ext uri="{FF2B5EF4-FFF2-40B4-BE49-F238E27FC236}">
                  <a16:creationId xmlns:a16="http://schemas.microsoft.com/office/drawing/2014/main" id="{B04E837F-C1EC-E947-8E49-F8E19EFC1718}"/>
                </a:ext>
              </a:extLst>
            </p:cNvPr>
            <p:cNvSpPr txBox="1"/>
            <p:nvPr/>
          </p:nvSpPr>
          <p:spPr>
            <a:xfrm>
              <a:off x="10484093" y="9844380"/>
              <a:ext cx="2558122" cy="461665"/>
            </a:xfrm>
            <a:prstGeom prst="rect">
              <a:avLst/>
            </a:prstGeom>
            <a:noFill/>
          </p:spPr>
          <p:txBody>
            <a:bodyPr wrap="square" rtlCol="0">
              <a:spAutoFit/>
            </a:bodyPr>
            <a:lstStyle/>
            <a:p>
              <a:r>
                <a:rPr lang="en-US" sz="2400">
                  <a:latin typeface="Gill Sans MT" panose="020B0502020104020203" pitchFamily="34" charset="77"/>
                </a:rPr>
                <a:t>CrossFS-ioctl-lock</a:t>
              </a:r>
            </a:p>
          </p:txBody>
        </p:sp>
        <p:sp>
          <p:nvSpPr>
            <p:cNvPr id="2" name="Rectangle 1">
              <a:extLst>
                <a:ext uri="{FF2B5EF4-FFF2-40B4-BE49-F238E27FC236}">
                  <a16:creationId xmlns:a16="http://schemas.microsoft.com/office/drawing/2014/main" id="{F1E63925-EF14-8044-98FE-0F3F5786285D}"/>
                </a:ext>
              </a:extLst>
            </p:cNvPr>
            <p:cNvSpPr/>
            <p:nvPr/>
          </p:nvSpPr>
          <p:spPr>
            <a:xfrm>
              <a:off x="9882514" y="9872908"/>
              <a:ext cx="433136" cy="433137"/>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AFB9C1DD-712A-254E-B1B6-700C4D7DD860}"/>
              </a:ext>
            </a:extLst>
          </p:cNvPr>
          <p:cNvGrpSpPr/>
          <p:nvPr/>
        </p:nvGrpSpPr>
        <p:grpSpPr>
          <a:xfrm>
            <a:off x="9356936" y="4376323"/>
            <a:ext cx="3159701" cy="461665"/>
            <a:chOff x="9882514" y="9844380"/>
            <a:chExt cx="3159701" cy="461665"/>
          </a:xfrm>
        </p:grpSpPr>
        <p:sp>
          <p:nvSpPr>
            <p:cNvPr id="12" name="TextBox 11">
              <a:extLst>
                <a:ext uri="{FF2B5EF4-FFF2-40B4-BE49-F238E27FC236}">
                  <a16:creationId xmlns:a16="http://schemas.microsoft.com/office/drawing/2014/main" id="{8AB62C6A-06D4-2D49-9065-F7F7974750C4}"/>
                </a:ext>
              </a:extLst>
            </p:cNvPr>
            <p:cNvSpPr txBox="1"/>
            <p:nvPr/>
          </p:nvSpPr>
          <p:spPr>
            <a:xfrm>
              <a:off x="10484093" y="9844380"/>
              <a:ext cx="2558122" cy="461665"/>
            </a:xfrm>
            <a:prstGeom prst="rect">
              <a:avLst/>
            </a:prstGeom>
            <a:noFill/>
          </p:spPr>
          <p:txBody>
            <a:bodyPr wrap="square" rtlCol="0">
              <a:spAutoFit/>
            </a:bodyPr>
            <a:lstStyle/>
            <a:p>
              <a:r>
                <a:rPr lang="en-US" sz="2400">
                  <a:latin typeface="Gill Sans MT" panose="020B0502020104020203" pitchFamily="34" charset="77"/>
                </a:rPr>
                <a:t>Scalability Design</a:t>
              </a:r>
            </a:p>
          </p:txBody>
        </p:sp>
        <p:sp>
          <p:nvSpPr>
            <p:cNvPr id="13" name="Rectangle 12">
              <a:extLst>
                <a:ext uri="{FF2B5EF4-FFF2-40B4-BE49-F238E27FC236}">
                  <a16:creationId xmlns:a16="http://schemas.microsoft.com/office/drawing/2014/main" id="{5CF25DCA-9333-484C-8B91-84585881D50B}"/>
                </a:ext>
              </a:extLst>
            </p:cNvPr>
            <p:cNvSpPr/>
            <p:nvPr/>
          </p:nvSpPr>
          <p:spPr>
            <a:xfrm>
              <a:off x="9882514" y="9872908"/>
              <a:ext cx="433136" cy="433137"/>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E4C81715-E7C2-2B46-955D-E28DDF5CBA3F}"/>
              </a:ext>
            </a:extLst>
          </p:cNvPr>
          <p:cNvGrpSpPr/>
          <p:nvPr/>
        </p:nvGrpSpPr>
        <p:grpSpPr>
          <a:xfrm>
            <a:off x="9356936" y="3670042"/>
            <a:ext cx="3159701" cy="461665"/>
            <a:chOff x="9882514" y="9844380"/>
            <a:chExt cx="3159701" cy="461665"/>
          </a:xfrm>
        </p:grpSpPr>
        <p:sp>
          <p:nvSpPr>
            <p:cNvPr id="15" name="TextBox 14">
              <a:extLst>
                <a:ext uri="{FF2B5EF4-FFF2-40B4-BE49-F238E27FC236}">
                  <a16:creationId xmlns:a16="http://schemas.microsoft.com/office/drawing/2014/main" id="{3BED268C-2390-2D42-A429-E574BACBA18F}"/>
                </a:ext>
              </a:extLst>
            </p:cNvPr>
            <p:cNvSpPr txBox="1"/>
            <p:nvPr/>
          </p:nvSpPr>
          <p:spPr>
            <a:xfrm>
              <a:off x="10484093" y="9844380"/>
              <a:ext cx="2558122" cy="461665"/>
            </a:xfrm>
            <a:prstGeom prst="rect">
              <a:avLst/>
            </a:prstGeom>
            <a:noFill/>
          </p:spPr>
          <p:txBody>
            <a:bodyPr wrap="square" rtlCol="0">
              <a:spAutoFit/>
            </a:bodyPr>
            <a:lstStyle/>
            <a:p>
              <a:r>
                <a:rPr lang="en-US" sz="2400">
                  <a:latin typeface="Gill Sans MT" panose="020B0502020104020203" pitchFamily="34" charset="77"/>
                </a:rPr>
                <a:t>Kernel Bypass</a:t>
              </a:r>
            </a:p>
          </p:txBody>
        </p:sp>
        <p:sp>
          <p:nvSpPr>
            <p:cNvPr id="16" name="Rectangle 15">
              <a:extLst>
                <a:ext uri="{FF2B5EF4-FFF2-40B4-BE49-F238E27FC236}">
                  <a16:creationId xmlns:a16="http://schemas.microsoft.com/office/drawing/2014/main" id="{2B4F797C-A44E-0945-BFFC-C77F5AE48173}"/>
                </a:ext>
              </a:extLst>
            </p:cNvPr>
            <p:cNvSpPr/>
            <p:nvPr/>
          </p:nvSpPr>
          <p:spPr>
            <a:xfrm>
              <a:off x="9882514" y="9872908"/>
              <a:ext cx="433136" cy="433137"/>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DFA8FBB6-E8FD-D24B-83A7-01E7A924CC66}"/>
              </a:ext>
            </a:extLst>
          </p:cNvPr>
          <p:cNvGrpSpPr/>
          <p:nvPr/>
        </p:nvGrpSpPr>
        <p:grpSpPr>
          <a:xfrm>
            <a:off x="9356936" y="2914834"/>
            <a:ext cx="4074487" cy="461665"/>
            <a:chOff x="9882514" y="9844380"/>
            <a:chExt cx="4074487" cy="461665"/>
          </a:xfrm>
        </p:grpSpPr>
        <p:sp>
          <p:nvSpPr>
            <p:cNvPr id="18" name="TextBox 17">
              <a:extLst>
                <a:ext uri="{FF2B5EF4-FFF2-40B4-BE49-F238E27FC236}">
                  <a16:creationId xmlns:a16="http://schemas.microsoft.com/office/drawing/2014/main" id="{67B7834B-38F1-1540-9AFB-192DC751843C}"/>
                </a:ext>
              </a:extLst>
            </p:cNvPr>
            <p:cNvSpPr txBox="1"/>
            <p:nvPr/>
          </p:nvSpPr>
          <p:spPr>
            <a:xfrm>
              <a:off x="10484092" y="9844380"/>
              <a:ext cx="3472909" cy="461665"/>
            </a:xfrm>
            <a:prstGeom prst="rect">
              <a:avLst/>
            </a:prstGeom>
            <a:noFill/>
          </p:spPr>
          <p:txBody>
            <a:bodyPr wrap="square" rtlCol="0">
              <a:spAutoFit/>
            </a:bodyPr>
            <a:lstStyle/>
            <a:p>
              <a:r>
                <a:rPr lang="en-US" sz="2400">
                  <a:latin typeface="Gill Sans MT" panose="020B0502020104020203" pitchFamily="34" charset="77"/>
                </a:rPr>
                <a:t>Urgent-aware Scheduler</a:t>
              </a:r>
            </a:p>
          </p:txBody>
        </p:sp>
        <p:sp>
          <p:nvSpPr>
            <p:cNvPr id="19" name="Rectangle 18">
              <a:extLst>
                <a:ext uri="{FF2B5EF4-FFF2-40B4-BE49-F238E27FC236}">
                  <a16:creationId xmlns:a16="http://schemas.microsoft.com/office/drawing/2014/main" id="{3545CD37-800C-084F-A1A1-7BFD4C1AA543}"/>
                </a:ext>
              </a:extLst>
            </p:cNvPr>
            <p:cNvSpPr/>
            <p:nvPr/>
          </p:nvSpPr>
          <p:spPr>
            <a:xfrm>
              <a:off x="9882514" y="9872908"/>
              <a:ext cx="433136" cy="433137"/>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TextBox 19">
            <a:extLst>
              <a:ext uri="{FF2B5EF4-FFF2-40B4-BE49-F238E27FC236}">
                <a16:creationId xmlns:a16="http://schemas.microsoft.com/office/drawing/2014/main" id="{0D03EDDD-DDB1-EB40-983B-039BAE72952B}"/>
              </a:ext>
            </a:extLst>
          </p:cNvPr>
          <p:cNvSpPr txBox="1"/>
          <p:nvPr/>
        </p:nvSpPr>
        <p:spPr>
          <a:xfrm>
            <a:off x="1028635" y="8925709"/>
            <a:ext cx="14270182"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16 concurrent reader threads, 4 concurrent writer threads</a:t>
            </a:r>
          </a:p>
          <a:p>
            <a:pPr marL="571500" indent="-571500">
              <a:buFont typeface="Arial" panose="020B0604020202020204" pitchFamily="34" charset="0"/>
              <a:buChar char="•"/>
            </a:pPr>
            <a:r>
              <a:rPr lang="en-US" sz="3600" err="1">
                <a:latin typeface="Gill Sans MT" panose="020B0502020104020203" pitchFamily="34" charset="77"/>
              </a:rPr>
              <a:t>Y-axis: Aggregated writers’ throughput</a:t>
            </a:r>
            <a:endParaRPr lang="en-US" sz="3600">
              <a:latin typeface="Gill Sans MT" panose="020B0502020104020203" pitchFamily="34" charset="77"/>
            </a:endParaRPr>
          </a:p>
        </p:txBody>
      </p:sp>
      <p:grpSp>
        <p:nvGrpSpPr>
          <p:cNvPr id="29" name="Group 28">
            <a:extLst>
              <a:ext uri="{FF2B5EF4-FFF2-40B4-BE49-F238E27FC236}">
                <a16:creationId xmlns:a16="http://schemas.microsoft.com/office/drawing/2014/main" id="{F241A16D-C4DC-9647-9AF9-21656EB7FAF4}"/>
              </a:ext>
            </a:extLst>
          </p:cNvPr>
          <p:cNvGrpSpPr/>
          <p:nvPr/>
        </p:nvGrpSpPr>
        <p:grpSpPr>
          <a:xfrm>
            <a:off x="7394055" y="3046201"/>
            <a:ext cx="1605743" cy="3082179"/>
            <a:chOff x="1760035" y="3051416"/>
            <a:chExt cx="1605743" cy="3082179"/>
          </a:xfrm>
        </p:grpSpPr>
        <p:cxnSp>
          <p:nvCxnSpPr>
            <p:cNvPr id="21" name="Straight Connector 20">
              <a:extLst>
                <a:ext uri="{FF2B5EF4-FFF2-40B4-BE49-F238E27FC236}">
                  <a16:creationId xmlns:a16="http://schemas.microsoft.com/office/drawing/2014/main" id="{1AFAC044-93EA-954A-B1B7-80C6D17DB797}"/>
                </a:ext>
              </a:extLst>
            </p:cNvPr>
            <p:cNvCxnSpPr/>
            <p:nvPr/>
          </p:nvCxnSpPr>
          <p:spPr>
            <a:xfrm>
              <a:off x="1760035" y="3051416"/>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CA7D3CD-5C24-CE4C-A7C2-F00F6E6F13AB}"/>
                </a:ext>
              </a:extLst>
            </p:cNvPr>
            <p:cNvCxnSpPr>
              <a:cxnSpLocks/>
            </p:cNvCxnSpPr>
            <p:nvPr/>
          </p:nvCxnSpPr>
          <p:spPr>
            <a:xfrm>
              <a:off x="1760035" y="6133595"/>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2F55EA-F8FF-B540-9113-D0A63591210B}"/>
                </a:ext>
              </a:extLst>
            </p:cNvPr>
            <p:cNvCxnSpPr>
              <a:cxnSpLocks/>
            </p:cNvCxnSpPr>
            <p:nvPr/>
          </p:nvCxnSpPr>
          <p:spPr>
            <a:xfrm>
              <a:off x="2098967" y="3051416"/>
              <a:ext cx="0" cy="3082179"/>
            </a:xfrm>
            <a:prstGeom prst="line">
              <a:avLst/>
            </a:prstGeom>
            <a:ln w="47625">
              <a:solidFill>
                <a:srgbClr val="00B05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E871245-0F99-B74A-A3C0-B75158F62989}"/>
                </a:ext>
              </a:extLst>
            </p:cNvPr>
            <p:cNvSpPr txBox="1"/>
            <p:nvPr/>
          </p:nvSpPr>
          <p:spPr>
            <a:xfrm>
              <a:off x="2108544" y="4331467"/>
              <a:ext cx="1257234"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2.71x</a:t>
              </a:r>
            </a:p>
          </p:txBody>
        </p:sp>
      </p:grpSp>
      <p:grpSp>
        <p:nvGrpSpPr>
          <p:cNvPr id="30" name="Group 29">
            <a:extLst>
              <a:ext uri="{FF2B5EF4-FFF2-40B4-BE49-F238E27FC236}">
                <a16:creationId xmlns:a16="http://schemas.microsoft.com/office/drawing/2014/main" id="{D004BF1A-5372-E74E-A83A-853C499A4CE3}"/>
              </a:ext>
            </a:extLst>
          </p:cNvPr>
          <p:cNvGrpSpPr/>
          <p:nvPr/>
        </p:nvGrpSpPr>
        <p:grpSpPr>
          <a:xfrm>
            <a:off x="11367671" y="6259507"/>
            <a:ext cx="1845032" cy="999825"/>
            <a:chOff x="1733526" y="5133770"/>
            <a:chExt cx="1845032" cy="999825"/>
          </a:xfrm>
        </p:grpSpPr>
        <p:cxnSp>
          <p:nvCxnSpPr>
            <p:cNvPr id="31" name="Straight Connector 30">
              <a:extLst>
                <a:ext uri="{FF2B5EF4-FFF2-40B4-BE49-F238E27FC236}">
                  <a16:creationId xmlns:a16="http://schemas.microsoft.com/office/drawing/2014/main" id="{442A101D-8D4D-5245-B769-4CD48F990E32}"/>
                </a:ext>
              </a:extLst>
            </p:cNvPr>
            <p:cNvCxnSpPr/>
            <p:nvPr/>
          </p:nvCxnSpPr>
          <p:spPr>
            <a:xfrm>
              <a:off x="1733526" y="5133770"/>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763BCD0-0E1E-0F49-B98C-22870154F062}"/>
                </a:ext>
              </a:extLst>
            </p:cNvPr>
            <p:cNvCxnSpPr>
              <a:cxnSpLocks/>
            </p:cNvCxnSpPr>
            <p:nvPr/>
          </p:nvCxnSpPr>
          <p:spPr>
            <a:xfrm>
              <a:off x="1760035" y="6133595"/>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7BFFF72-8DCF-9D4D-A2A9-B1B7F460E234}"/>
                </a:ext>
              </a:extLst>
            </p:cNvPr>
            <p:cNvCxnSpPr>
              <a:cxnSpLocks/>
            </p:cNvCxnSpPr>
            <p:nvPr/>
          </p:nvCxnSpPr>
          <p:spPr>
            <a:xfrm>
              <a:off x="2098967" y="5133770"/>
              <a:ext cx="0" cy="999825"/>
            </a:xfrm>
            <a:prstGeom prst="line">
              <a:avLst/>
            </a:prstGeom>
            <a:ln w="47625">
              <a:solidFill>
                <a:srgbClr val="00B05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1AF1AAFC-2B42-564B-A542-885FCC392A79}"/>
                </a:ext>
              </a:extLst>
            </p:cNvPr>
            <p:cNvSpPr txBox="1"/>
            <p:nvPr/>
          </p:nvSpPr>
          <p:spPr>
            <a:xfrm>
              <a:off x="2217470" y="5316832"/>
              <a:ext cx="1361088"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2.51x</a:t>
              </a:r>
            </a:p>
          </p:txBody>
        </p:sp>
      </p:grpSp>
    </p:spTree>
    <p:extLst>
      <p:ext uri="{BB962C8B-B14F-4D97-AF65-F5344CB8AC3E}">
        <p14:creationId xmlns:p14="http://schemas.microsoft.com/office/powerpoint/2010/main" val="1705562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chart seriesIdx="0" categoryIdx="-4" bldStep="series"/>
                                            </p:graphic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graphicEl>
                                              <a:chart seriesIdx="1" categoryIdx="-4" bldStep="series"/>
                                            </p:graphic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graphicEl>
                                              <a:chart seriesIdx="2" categoryIdx="-4" bldStep="series"/>
                                            </p:graphic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graphicEl>
                                              <a:chart seriesIdx="3" categoryIdx="-4" bldStep="series"/>
                                            </p:graphic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Graphic spid="6" grpId="0" uiExpand="1">
        <p:bldSub>
          <a:bldChart bld="series"/>
        </p:bldSub>
      </p:bldGraphic>
      <p:bldP spid="20"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76</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Evaluation Goals</a:t>
            </a:r>
            <a:endParaRPr lang="en-US" sz="6000" b="0" i="0" u="none" strike="noStrike" cap="none">
              <a:solidFill>
                <a:srgbClr val="000000"/>
              </a:solidFill>
              <a:latin typeface="Gill Sans MT" panose="020B0502020104020203" pitchFamily="34" charset="0"/>
              <a:ea typeface="Gill Sans"/>
              <a:cs typeface="Gill Sans"/>
              <a:sym typeface="Gill Sans"/>
            </a:endParaRPr>
          </a:p>
        </p:txBody>
      </p:sp>
      <p:sp>
        <p:nvSpPr>
          <p:cNvPr id="6" name="TextBox 5">
            <a:extLst>
              <a:ext uri="{FF2B5EF4-FFF2-40B4-BE49-F238E27FC236}">
                <a16:creationId xmlns:a16="http://schemas.microsoft.com/office/drawing/2014/main" id="{4BFE2199-94D5-2D48-8A9B-6250A90A417D}"/>
              </a:ext>
            </a:extLst>
          </p:cNvPr>
          <p:cNvSpPr txBox="1"/>
          <p:nvPr/>
        </p:nvSpPr>
        <p:spPr>
          <a:xfrm>
            <a:off x="944290" y="2530034"/>
            <a:ext cx="13474821"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Concurrent accesses scaling when sharing files?</a:t>
            </a:r>
            <a:endParaRPr lang="en-US" sz="4000">
              <a:solidFill>
                <a:schemeClr val="tx2">
                  <a:lumMod val="60000"/>
                  <a:lumOff val="40000"/>
                </a:schemeClr>
              </a:solidFill>
              <a:latin typeface="Gill Sans MT" panose="020B0502020104020203" pitchFamily="34" charset="77"/>
            </a:endParaRPr>
          </a:p>
        </p:txBody>
      </p:sp>
      <p:sp>
        <p:nvSpPr>
          <p:cNvPr id="8" name="TextBox 7">
            <a:extLst>
              <a:ext uri="{FF2B5EF4-FFF2-40B4-BE49-F238E27FC236}">
                <a16:creationId xmlns:a16="http://schemas.microsoft.com/office/drawing/2014/main" id="{250ACE76-4F83-E349-B094-0F316403FFE2}"/>
              </a:ext>
            </a:extLst>
          </p:cNvPr>
          <p:cNvSpPr txBox="1"/>
          <p:nvPr/>
        </p:nvSpPr>
        <p:spPr>
          <a:xfrm>
            <a:off x="944289" y="4392126"/>
            <a:ext cx="13474821"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Reducing I/O software cost?</a:t>
            </a:r>
            <a:endParaRPr lang="en-US" sz="4000">
              <a:solidFill>
                <a:schemeClr val="tx2">
                  <a:lumMod val="60000"/>
                  <a:lumOff val="40000"/>
                </a:schemeClr>
              </a:solidFill>
              <a:latin typeface="Gill Sans MT" panose="020B0502020104020203" pitchFamily="34" charset="77"/>
            </a:endParaRPr>
          </a:p>
        </p:txBody>
      </p:sp>
      <p:sp>
        <p:nvSpPr>
          <p:cNvPr id="9" name="TextBox 8">
            <a:extLst>
              <a:ext uri="{FF2B5EF4-FFF2-40B4-BE49-F238E27FC236}">
                <a16:creationId xmlns:a16="http://schemas.microsoft.com/office/drawing/2014/main" id="{E4D788F4-70CA-D34F-A518-3300123D7105}"/>
              </a:ext>
            </a:extLst>
          </p:cNvPr>
          <p:cNvSpPr txBox="1"/>
          <p:nvPr/>
        </p:nvSpPr>
        <p:spPr>
          <a:xfrm>
            <a:off x="944289" y="8088823"/>
            <a:ext cx="13998925"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Real-world application goals?</a:t>
            </a:r>
            <a:endParaRPr lang="en-US" sz="4000">
              <a:solidFill>
                <a:schemeClr val="tx2">
                  <a:lumMod val="60000"/>
                  <a:lumOff val="40000"/>
                </a:schemeClr>
              </a:solidFill>
              <a:latin typeface="Gill Sans MT" panose="020B0502020104020203" pitchFamily="34" charset="77"/>
            </a:endParaRPr>
          </a:p>
        </p:txBody>
      </p:sp>
      <p:sp>
        <p:nvSpPr>
          <p:cNvPr id="7" name="TextBox 6">
            <a:extLst>
              <a:ext uri="{FF2B5EF4-FFF2-40B4-BE49-F238E27FC236}">
                <a16:creationId xmlns:a16="http://schemas.microsoft.com/office/drawing/2014/main" id="{AB37852C-86B3-024E-9E8A-90415FA8F20D}"/>
              </a:ext>
            </a:extLst>
          </p:cNvPr>
          <p:cNvSpPr txBox="1"/>
          <p:nvPr/>
        </p:nvSpPr>
        <p:spPr>
          <a:xfrm>
            <a:off x="944290" y="6254219"/>
            <a:ext cx="14438859"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1"/>
                </a:solidFill>
                <a:latin typeface="Gill Sans MT" panose="020B0502020104020203" pitchFamily="34" charset="77"/>
              </a:rPr>
              <a:t>I/O scaling without file sharing across threads?</a:t>
            </a:r>
            <a:endParaRPr lang="en-US" sz="4000">
              <a:solidFill>
                <a:schemeClr val="tx1"/>
              </a:solidFill>
              <a:latin typeface="Gill Sans MT" panose="020B0502020104020203" pitchFamily="34" charset="77"/>
            </a:endParaRPr>
          </a:p>
        </p:txBody>
      </p:sp>
    </p:spTree>
    <p:extLst>
      <p:ext uri="{BB962C8B-B14F-4D97-AF65-F5344CB8AC3E}">
        <p14:creationId xmlns:p14="http://schemas.microsoft.com/office/powerpoint/2010/main" val="202008565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77</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Macro-benchmark: </a:t>
            </a:r>
            <a:r>
              <a:rPr lang="en-US" sz="6000" b="1" i="0" u="none" strike="noStrike" cap="none" err="1">
                <a:solidFill>
                  <a:srgbClr val="000000"/>
                </a:solidFill>
                <a:latin typeface="Gill Sans MT" panose="020B0502020104020203" pitchFamily="34" charset="0"/>
                <a:ea typeface="Gill Sans"/>
                <a:cs typeface="Gill Sans"/>
                <a:sym typeface="Gill Sans"/>
              </a:rPr>
              <a:t>Filebench</a:t>
            </a:r>
            <a:endParaRPr lang="en-US" sz="6000" b="0" i="0" u="none" strike="noStrike" cap="none">
              <a:solidFill>
                <a:srgbClr val="000000"/>
              </a:solidFill>
              <a:latin typeface="Gill Sans MT" panose="020B0502020104020203" pitchFamily="34" charset="0"/>
              <a:ea typeface="Gill Sans"/>
              <a:cs typeface="Gill Sans"/>
              <a:sym typeface="Gill Sans"/>
            </a:endParaRPr>
          </a:p>
        </p:txBody>
      </p:sp>
      <p:graphicFrame>
        <p:nvGraphicFramePr>
          <p:cNvPr id="8" name="Chart 7">
            <a:extLst>
              <a:ext uri="{FF2B5EF4-FFF2-40B4-BE49-F238E27FC236}">
                <a16:creationId xmlns:a16="http://schemas.microsoft.com/office/drawing/2014/main" id="{E29E4A44-3BB0-B746-AD7B-D014D7B2F60D}"/>
              </a:ext>
            </a:extLst>
          </p:cNvPr>
          <p:cNvGraphicFramePr>
            <a:graphicFrameLocks/>
          </p:cNvGraphicFramePr>
          <p:nvPr>
            <p:extLst>
              <p:ext uri="{D42A27DB-BD31-4B8C-83A1-F6EECF244321}">
                <p14:modId xmlns:p14="http://schemas.microsoft.com/office/powerpoint/2010/main" val="2957082115"/>
              </p:ext>
            </p:extLst>
          </p:nvPr>
        </p:nvGraphicFramePr>
        <p:xfrm>
          <a:off x="1619122" y="2471886"/>
          <a:ext cx="12481890" cy="6447589"/>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951DC8A7-B0E1-8C4C-971D-B23659CDF0A8}"/>
              </a:ext>
            </a:extLst>
          </p:cNvPr>
          <p:cNvSpPr txBox="1"/>
          <p:nvPr/>
        </p:nvSpPr>
        <p:spPr>
          <a:xfrm>
            <a:off x="944297" y="1921902"/>
            <a:ext cx="14270182" cy="646331"/>
          </a:xfrm>
          <a:prstGeom prst="rect">
            <a:avLst/>
          </a:prstGeom>
          <a:noFill/>
        </p:spPr>
        <p:txBody>
          <a:bodyPr wrap="square" rtlCol="0">
            <a:spAutoFit/>
          </a:bodyPr>
          <a:lstStyle/>
          <a:p>
            <a:r>
              <a:rPr lang="en-US" sz="3600">
                <a:latin typeface="Gill Sans MT" panose="020B0502020104020203" pitchFamily="34" charset="77"/>
              </a:rPr>
              <a:t>Fileserver (write-heavy workload)</a:t>
            </a:r>
          </a:p>
        </p:txBody>
      </p:sp>
      <p:sp>
        <p:nvSpPr>
          <p:cNvPr id="12" name="TextBox 11">
            <a:extLst>
              <a:ext uri="{FF2B5EF4-FFF2-40B4-BE49-F238E27FC236}">
                <a16:creationId xmlns:a16="http://schemas.microsoft.com/office/drawing/2014/main" id="{F3371B72-D624-C246-8B4D-A252E41AF1D3}"/>
              </a:ext>
            </a:extLst>
          </p:cNvPr>
          <p:cNvSpPr txBox="1"/>
          <p:nvPr/>
        </p:nvSpPr>
        <p:spPr>
          <a:xfrm>
            <a:off x="1028635" y="8952479"/>
            <a:ext cx="6972365" cy="1200329"/>
          </a:xfrm>
          <a:prstGeom prst="rect">
            <a:avLst/>
          </a:prstGeom>
          <a:noFill/>
        </p:spPr>
        <p:txBody>
          <a:bodyPr wrap="square" rtlCol="0">
            <a:spAutoFit/>
          </a:bodyPr>
          <a:lstStyle/>
          <a:p>
            <a:pPr marL="571500" indent="-571500">
              <a:buFont typeface="Arial" panose="020B0604020202020204" pitchFamily="34" charset="0"/>
              <a:buChar char="•"/>
            </a:pPr>
            <a:r>
              <a:rPr lang="en-US" sz="3600">
                <a:latin typeface="Gill Sans MT" panose="020B0502020104020203" pitchFamily="34" charset="77"/>
              </a:rPr>
              <a:t>X-axis: # of </a:t>
            </a:r>
            <a:r>
              <a:rPr lang="en-US" sz="3600" err="1">
                <a:latin typeface="Gill Sans MT" panose="020B0502020104020203" pitchFamily="34" charset="77"/>
              </a:rPr>
              <a:t>filebench</a:t>
            </a:r>
            <a:r>
              <a:rPr lang="en-US" sz="3600">
                <a:latin typeface="Gill Sans MT" panose="020B0502020104020203" pitchFamily="34" charset="77"/>
              </a:rPr>
              <a:t> threads</a:t>
            </a:r>
          </a:p>
          <a:p>
            <a:pPr marL="571500" indent="-571500">
              <a:buFont typeface="Arial" panose="020B0604020202020204" pitchFamily="34" charset="0"/>
              <a:buChar char="•"/>
            </a:pPr>
            <a:r>
              <a:rPr lang="en-US" sz="3600">
                <a:latin typeface="Gill Sans MT" panose="020B0502020104020203" pitchFamily="34" charset="77"/>
              </a:rPr>
              <a:t>Y-axis: benchmark throughput</a:t>
            </a:r>
          </a:p>
        </p:txBody>
      </p:sp>
    </p:spTree>
    <p:extLst>
      <p:ext uri="{BB962C8B-B14F-4D97-AF65-F5344CB8AC3E}">
        <p14:creationId xmlns:p14="http://schemas.microsoft.com/office/powerpoint/2010/main" val="1867419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graphicEl>
                                              <a:chart seriesIdx="0"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graphicEl>
                                              <a:chart seriesIdx="1" categoryIdx="-4" bldStep="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graphicEl>
                                              <a:chart seriesIdx="2"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graphicEl>
                                              <a:chart seriesIdx="3" categoryIdx="-4" bldStep="series"/>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Chart bld="series"/>
        </p:bldSub>
      </p:bldGraphic>
      <p:bldP spid="9" grpId="0"/>
      <p:bldP spid="12" grpId="0"/>
      <p:bldP spid="12" grpId="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78</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Macro-benchmark: </a:t>
            </a:r>
            <a:r>
              <a:rPr lang="en-US" sz="6000" b="1" i="0" u="none" strike="noStrike" cap="none" err="1">
                <a:solidFill>
                  <a:srgbClr val="000000"/>
                </a:solidFill>
                <a:latin typeface="Gill Sans MT" panose="020B0502020104020203" pitchFamily="34" charset="0"/>
                <a:ea typeface="Gill Sans"/>
                <a:cs typeface="Gill Sans"/>
                <a:sym typeface="Gill Sans"/>
              </a:rPr>
              <a:t>Filebench</a:t>
            </a:r>
            <a:endParaRPr lang="en-US" sz="6000" b="0" i="0" u="none" strike="noStrike" cap="none">
              <a:solidFill>
                <a:srgbClr val="000000"/>
              </a:solidFill>
              <a:latin typeface="Gill Sans MT" panose="020B0502020104020203" pitchFamily="34" charset="0"/>
              <a:ea typeface="Gill Sans"/>
              <a:cs typeface="Gill Sans"/>
              <a:sym typeface="Gill Sans"/>
            </a:endParaRPr>
          </a:p>
        </p:txBody>
      </p:sp>
      <p:graphicFrame>
        <p:nvGraphicFramePr>
          <p:cNvPr id="8" name="Chart 7">
            <a:extLst>
              <a:ext uri="{FF2B5EF4-FFF2-40B4-BE49-F238E27FC236}">
                <a16:creationId xmlns:a16="http://schemas.microsoft.com/office/drawing/2014/main" id="{E29E4A44-3BB0-B746-AD7B-D014D7B2F60D}"/>
              </a:ext>
            </a:extLst>
          </p:cNvPr>
          <p:cNvGraphicFramePr>
            <a:graphicFrameLocks/>
          </p:cNvGraphicFramePr>
          <p:nvPr/>
        </p:nvGraphicFramePr>
        <p:xfrm>
          <a:off x="1619122" y="2471886"/>
          <a:ext cx="12481890" cy="6447589"/>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951DC8A7-B0E1-8C4C-971D-B23659CDF0A8}"/>
              </a:ext>
            </a:extLst>
          </p:cNvPr>
          <p:cNvSpPr txBox="1"/>
          <p:nvPr/>
        </p:nvSpPr>
        <p:spPr>
          <a:xfrm>
            <a:off x="944297" y="1921902"/>
            <a:ext cx="14270182" cy="646331"/>
          </a:xfrm>
          <a:prstGeom prst="rect">
            <a:avLst/>
          </a:prstGeom>
          <a:noFill/>
        </p:spPr>
        <p:txBody>
          <a:bodyPr wrap="square" rtlCol="0">
            <a:spAutoFit/>
          </a:bodyPr>
          <a:lstStyle/>
          <a:p>
            <a:r>
              <a:rPr lang="en-US" sz="3600">
                <a:latin typeface="Gill Sans MT" panose="020B0502020104020203" pitchFamily="34" charset="77"/>
              </a:rPr>
              <a:t>Fileserver (write-heavy workload)</a:t>
            </a:r>
          </a:p>
        </p:txBody>
      </p:sp>
      <p:sp>
        <p:nvSpPr>
          <p:cNvPr id="10" name="TextBox 9">
            <a:extLst>
              <a:ext uri="{FF2B5EF4-FFF2-40B4-BE49-F238E27FC236}">
                <a16:creationId xmlns:a16="http://schemas.microsoft.com/office/drawing/2014/main" id="{3FC21FCC-BF24-A34F-8139-C69A687D1178}"/>
              </a:ext>
            </a:extLst>
          </p:cNvPr>
          <p:cNvSpPr txBox="1"/>
          <p:nvPr/>
        </p:nvSpPr>
        <p:spPr>
          <a:xfrm>
            <a:off x="1171135" y="9138220"/>
            <a:ext cx="13668938" cy="1200329"/>
          </a:xfrm>
          <a:prstGeom prst="rect">
            <a:avLst/>
          </a:prstGeom>
          <a:noFill/>
        </p:spPr>
        <p:txBody>
          <a:bodyPr wrap="square" rtlCol="0">
            <a:spAutoFit/>
          </a:bodyPr>
          <a:lstStyle/>
          <a:p>
            <a:r>
              <a:rPr lang="en-US" sz="3600" err="1">
                <a:solidFill>
                  <a:srgbClr val="00B050"/>
                </a:solidFill>
                <a:latin typeface="Gill Sans MT" panose="020B0502020104020203" pitchFamily="34" charset="77"/>
              </a:rPr>
              <a:t>CrossFS</a:t>
            </a:r>
            <a:r>
              <a:rPr lang="en-US" sz="3600">
                <a:solidFill>
                  <a:srgbClr val="00B050"/>
                </a:solidFill>
                <a:latin typeface="Gill Sans MT" panose="020B0502020104020203" pitchFamily="34" charset="77"/>
              </a:rPr>
              <a:t> writes to NVM buffers first and then asynchronously dispatches request, hence achieves high throughput</a:t>
            </a:r>
          </a:p>
        </p:txBody>
      </p:sp>
      <p:grpSp>
        <p:nvGrpSpPr>
          <p:cNvPr id="13" name="Group 12">
            <a:extLst>
              <a:ext uri="{FF2B5EF4-FFF2-40B4-BE49-F238E27FC236}">
                <a16:creationId xmlns:a16="http://schemas.microsoft.com/office/drawing/2014/main" id="{404B565E-4498-EF44-8395-9EEFD766A068}"/>
              </a:ext>
            </a:extLst>
          </p:cNvPr>
          <p:cNvGrpSpPr/>
          <p:nvPr/>
        </p:nvGrpSpPr>
        <p:grpSpPr>
          <a:xfrm>
            <a:off x="13287080" y="4296158"/>
            <a:ext cx="1552993" cy="2328161"/>
            <a:chOff x="1760035" y="3051416"/>
            <a:chExt cx="1552993" cy="3082179"/>
          </a:xfrm>
        </p:grpSpPr>
        <p:cxnSp>
          <p:nvCxnSpPr>
            <p:cNvPr id="14" name="Straight Connector 13">
              <a:extLst>
                <a:ext uri="{FF2B5EF4-FFF2-40B4-BE49-F238E27FC236}">
                  <a16:creationId xmlns:a16="http://schemas.microsoft.com/office/drawing/2014/main" id="{00FC3544-694C-2845-8D16-02A51A0CD606}"/>
                </a:ext>
              </a:extLst>
            </p:cNvPr>
            <p:cNvCxnSpPr/>
            <p:nvPr/>
          </p:nvCxnSpPr>
          <p:spPr>
            <a:xfrm>
              <a:off x="1760035" y="3051416"/>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755A4D-A097-C143-8926-221AB0DCD5F0}"/>
                </a:ext>
              </a:extLst>
            </p:cNvPr>
            <p:cNvCxnSpPr>
              <a:cxnSpLocks/>
            </p:cNvCxnSpPr>
            <p:nvPr/>
          </p:nvCxnSpPr>
          <p:spPr>
            <a:xfrm>
              <a:off x="1760035" y="6133595"/>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BAB48D8-AD01-BA4A-B045-BCE225E6AD0A}"/>
                </a:ext>
              </a:extLst>
            </p:cNvPr>
            <p:cNvCxnSpPr>
              <a:cxnSpLocks/>
            </p:cNvCxnSpPr>
            <p:nvPr/>
          </p:nvCxnSpPr>
          <p:spPr>
            <a:xfrm>
              <a:off x="2098967" y="3051416"/>
              <a:ext cx="0" cy="3082179"/>
            </a:xfrm>
            <a:prstGeom prst="line">
              <a:avLst/>
            </a:prstGeom>
            <a:ln w="47625">
              <a:solidFill>
                <a:srgbClr val="00B05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4A85F48-B40F-8C45-A3C6-A412DCBF7DFB}"/>
                </a:ext>
              </a:extLst>
            </p:cNvPr>
            <p:cNvSpPr txBox="1"/>
            <p:nvPr/>
          </p:nvSpPr>
          <p:spPr>
            <a:xfrm>
              <a:off x="2226635" y="4275301"/>
              <a:ext cx="1086393" cy="774165"/>
            </a:xfrm>
            <a:prstGeom prst="rect">
              <a:avLst/>
            </a:prstGeom>
            <a:noFill/>
          </p:spPr>
          <p:txBody>
            <a:bodyPr wrap="square" rtlCol="0">
              <a:spAutoFit/>
            </a:bodyPr>
            <a:lstStyle/>
            <a:p>
              <a:r>
                <a:rPr lang="en-US" sz="3200">
                  <a:solidFill>
                    <a:srgbClr val="00B050"/>
                  </a:solidFill>
                  <a:latin typeface="Gill Sans MT" panose="020B0502020104020203" pitchFamily="34" charset="77"/>
                </a:rPr>
                <a:t>2.91x</a:t>
              </a:r>
            </a:p>
          </p:txBody>
        </p:sp>
      </p:grpSp>
    </p:spTree>
    <p:extLst>
      <p:ext uri="{BB962C8B-B14F-4D97-AF65-F5344CB8AC3E}">
        <p14:creationId xmlns:p14="http://schemas.microsoft.com/office/powerpoint/2010/main" val="867122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graphicEl>
                                              <a:chart seriesIdx="-3" categoryIdx="-3" bldStep="gridLegend"/>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graphicEl>
                                              <a:chart seriesIdx="0" categoryIdx="-4" bldStep="series"/>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graphicEl>
                                              <a:chart seriesIdx="1" categoryIdx="-4" bldStep="series"/>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graphicEl>
                                              <a:chart seriesIdx="2" categoryIdx="-4" bldStep="series"/>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graphicEl>
                                              <a:chart seriesIdx="3"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Chart bld="series"/>
        </p:bldSub>
      </p:bldGraphic>
      <p:bldP spid="9" grpId="0"/>
      <p:bldP spid="10"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79</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Evaluation Goals</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 name="TextBox 5">
            <a:extLst>
              <a:ext uri="{FF2B5EF4-FFF2-40B4-BE49-F238E27FC236}">
                <a16:creationId xmlns:a16="http://schemas.microsoft.com/office/drawing/2014/main" id="{4BFE2199-94D5-2D48-8A9B-6250A90A417D}"/>
              </a:ext>
            </a:extLst>
          </p:cNvPr>
          <p:cNvSpPr txBox="1"/>
          <p:nvPr/>
        </p:nvSpPr>
        <p:spPr>
          <a:xfrm>
            <a:off x="944290" y="2530034"/>
            <a:ext cx="13474821"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Concurrent accesses scaling when sharing files?</a:t>
            </a:r>
            <a:endParaRPr lang="en-US" sz="4000">
              <a:solidFill>
                <a:schemeClr val="tx2">
                  <a:lumMod val="60000"/>
                  <a:lumOff val="40000"/>
                </a:schemeClr>
              </a:solidFill>
              <a:latin typeface="Gill Sans MT" panose="020B0502020104020203" pitchFamily="34" charset="77"/>
            </a:endParaRPr>
          </a:p>
        </p:txBody>
      </p:sp>
      <p:sp>
        <p:nvSpPr>
          <p:cNvPr id="8" name="TextBox 7">
            <a:extLst>
              <a:ext uri="{FF2B5EF4-FFF2-40B4-BE49-F238E27FC236}">
                <a16:creationId xmlns:a16="http://schemas.microsoft.com/office/drawing/2014/main" id="{250ACE76-4F83-E349-B094-0F316403FFE2}"/>
              </a:ext>
            </a:extLst>
          </p:cNvPr>
          <p:cNvSpPr txBox="1"/>
          <p:nvPr/>
        </p:nvSpPr>
        <p:spPr>
          <a:xfrm>
            <a:off x="944289" y="4392126"/>
            <a:ext cx="13474821"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Reducing I/O software cost?</a:t>
            </a:r>
            <a:endParaRPr lang="en-US" sz="4000">
              <a:solidFill>
                <a:schemeClr val="tx2">
                  <a:lumMod val="60000"/>
                  <a:lumOff val="40000"/>
                </a:schemeClr>
              </a:solidFill>
              <a:latin typeface="Gill Sans MT" panose="020B0502020104020203" pitchFamily="34" charset="77"/>
            </a:endParaRPr>
          </a:p>
        </p:txBody>
      </p:sp>
      <p:sp>
        <p:nvSpPr>
          <p:cNvPr id="9" name="TextBox 8">
            <a:extLst>
              <a:ext uri="{FF2B5EF4-FFF2-40B4-BE49-F238E27FC236}">
                <a16:creationId xmlns:a16="http://schemas.microsoft.com/office/drawing/2014/main" id="{E4D788F4-70CA-D34F-A518-3300123D7105}"/>
              </a:ext>
            </a:extLst>
          </p:cNvPr>
          <p:cNvSpPr txBox="1"/>
          <p:nvPr/>
        </p:nvSpPr>
        <p:spPr>
          <a:xfrm>
            <a:off x="944289" y="8088823"/>
            <a:ext cx="13998925"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1"/>
                </a:solidFill>
                <a:latin typeface="Gill Sans MT" panose="020B0502020104020203" pitchFamily="34" charset="77"/>
              </a:rPr>
              <a:t>Real-world application goals?</a:t>
            </a:r>
            <a:endParaRPr lang="en-US" sz="4000">
              <a:solidFill>
                <a:schemeClr val="tx1"/>
              </a:solidFill>
              <a:latin typeface="Gill Sans MT" panose="020B0502020104020203" pitchFamily="34" charset="77"/>
            </a:endParaRPr>
          </a:p>
        </p:txBody>
      </p:sp>
      <p:sp>
        <p:nvSpPr>
          <p:cNvPr id="7" name="TextBox 6">
            <a:extLst>
              <a:ext uri="{FF2B5EF4-FFF2-40B4-BE49-F238E27FC236}">
                <a16:creationId xmlns:a16="http://schemas.microsoft.com/office/drawing/2014/main" id="{AB37852C-86B3-024E-9E8A-90415FA8F20D}"/>
              </a:ext>
            </a:extLst>
          </p:cNvPr>
          <p:cNvSpPr txBox="1"/>
          <p:nvPr/>
        </p:nvSpPr>
        <p:spPr>
          <a:xfrm>
            <a:off x="944290" y="6254219"/>
            <a:ext cx="14438859" cy="707886"/>
          </a:xfrm>
          <a:prstGeom prst="rect">
            <a:avLst/>
          </a:prstGeom>
          <a:noFill/>
        </p:spPr>
        <p:txBody>
          <a:bodyPr wrap="square" rtlCol="0">
            <a:spAutoFit/>
          </a:bodyPr>
          <a:lstStyle/>
          <a:p>
            <a:pPr marL="571500" indent="-571500">
              <a:buFont typeface="Arial" panose="020B0604020202020204" pitchFamily="34" charset="0"/>
              <a:buChar char="•"/>
            </a:pPr>
            <a:r>
              <a:rPr lang="en-US" sz="4000" b="1">
                <a:solidFill>
                  <a:schemeClr val="tx2">
                    <a:lumMod val="60000"/>
                    <a:lumOff val="40000"/>
                  </a:schemeClr>
                </a:solidFill>
                <a:latin typeface="Gill Sans MT" panose="020B0502020104020203" pitchFamily="34" charset="77"/>
              </a:rPr>
              <a:t>I/O scaling without file sharing across threads?</a:t>
            </a:r>
            <a:endParaRPr lang="en-US" sz="4000">
              <a:solidFill>
                <a:schemeClr val="tx2">
                  <a:lumMod val="60000"/>
                  <a:lumOff val="40000"/>
                </a:schemeClr>
              </a:solidFill>
              <a:latin typeface="Gill Sans MT" panose="020B0502020104020203" pitchFamily="34" charset="77"/>
            </a:endParaRPr>
          </a:p>
        </p:txBody>
      </p:sp>
    </p:spTree>
    <p:extLst>
      <p:ext uri="{BB962C8B-B14F-4D97-AF65-F5344CB8AC3E}">
        <p14:creationId xmlns:p14="http://schemas.microsoft.com/office/powerpoint/2010/main" val="162483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a:ea typeface="Gill Sans"/>
                <a:cs typeface="Gill Sans"/>
                <a:sym typeface="Gill Sans"/>
              </a:rPr>
              <a:t>Application I/O </a:t>
            </a:r>
            <a:r>
              <a:rPr lang="en-US" sz="6000" b="1">
                <a:latin typeface="Gill Sans MT"/>
                <a:ea typeface="Gill Sans"/>
                <a:cs typeface="Gill Sans"/>
                <a:sym typeface="Gill Sans"/>
              </a:rPr>
              <a:t>Behavior</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8</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811737" y="2373959"/>
            <a:ext cx="14270182" cy="198137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Small random I/O dominates access patterns</a:t>
            </a:r>
          </a:p>
          <a:p>
            <a:pPr marL="731520">
              <a:lnSpc>
                <a:spcPct val="120000"/>
              </a:lnSpc>
            </a:pPr>
            <a:r>
              <a:rPr lang="en-US" sz="3600">
                <a:solidFill>
                  <a:schemeClr val="tx1">
                    <a:lumMod val="75000"/>
                    <a:lumOff val="25000"/>
                  </a:schemeClr>
                </a:solidFill>
                <a:latin typeface="Gill Sans MT"/>
              </a:rPr>
              <a:t>- Desktop applications (</a:t>
            </a:r>
            <a:r>
              <a:rPr lang="en-US" sz="3600">
                <a:solidFill>
                  <a:schemeClr val="tx1">
                    <a:lumMod val="75000"/>
                    <a:lumOff val="25000"/>
                  </a:schemeClr>
                </a:solidFill>
                <a:latin typeface="Gill Sans MT" panose="020B0502020104020203" pitchFamily="34" charset="77"/>
              </a:rPr>
              <a:t>e.g., </a:t>
            </a:r>
            <a:r>
              <a:rPr lang="en-US" sz="3600">
                <a:solidFill>
                  <a:schemeClr val="tx1">
                    <a:lumMod val="75000"/>
                    <a:lumOff val="25000"/>
                  </a:schemeClr>
                </a:solidFill>
                <a:latin typeface="Gill Sans MT"/>
              </a:rPr>
              <a:t>SQLite)</a:t>
            </a:r>
            <a:endParaRPr lang="en-US" sz="3600">
              <a:solidFill>
                <a:schemeClr val="tx1">
                  <a:lumMod val="75000"/>
                  <a:lumOff val="25000"/>
                </a:schemeClr>
              </a:solidFill>
              <a:latin typeface="Gill Sans MT" panose="020B0502020104020203" pitchFamily="34" charset="77"/>
            </a:endParaRPr>
          </a:p>
          <a:p>
            <a:pPr marL="731520">
              <a:lnSpc>
                <a:spcPct val="120000"/>
              </a:lnSpc>
            </a:pPr>
            <a:r>
              <a:rPr lang="en-US" sz="3600">
                <a:solidFill>
                  <a:schemeClr val="tx1">
                    <a:lumMod val="75000"/>
                    <a:lumOff val="25000"/>
                  </a:schemeClr>
                </a:solidFill>
                <a:latin typeface="Gill Sans MT"/>
              </a:rPr>
              <a:t>- Server applications (</a:t>
            </a:r>
            <a:r>
              <a:rPr lang="en-US" sz="3600">
                <a:solidFill>
                  <a:schemeClr val="tx1">
                    <a:lumMod val="75000"/>
                    <a:lumOff val="25000"/>
                  </a:schemeClr>
                </a:solidFill>
                <a:latin typeface="Gill Sans MT" panose="020B0502020104020203" pitchFamily="34" charset="77"/>
              </a:rPr>
              <a:t>e.g., </a:t>
            </a:r>
            <a:r>
              <a:rPr lang="en-US" sz="3600" err="1">
                <a:solidFill>
                  <a:schemeClr val="tx1">
                    <a:lumMod val="75000"/>
                    <a:lumOff val="25000"/>
                  </a:schemeClr>
                </a:solidFill>
                <a:latin typeface="Gill Sans MT"/>
              </a:rPr>
              <a:t>RocksDB</a:t>
            </a:r>
            <a:r>
              <a:rPr lang="en-US" sz="3600">
                <a:solidFill>
                  <a:schemeClr val="tx1">
                    <a:lumMod val="75000"/>
                    <a:lumOff val="25000"/>
                  </a:schemeClr>
                </a:solidFill>
                <a:latin typeface="Gill Sans MT"/>
              </a:rPr>
              <a:t>, SQL databases)</a:t>
            </a:r>
          </a:p>
        </p:txBody>
      </p:sp>
      <p:sp>
        <p:nvSpPr>
          <p:cNvPr id="23" name="TextBox 22">
            <a:extLst>
              <a:ext uri="{FF2B5EF4-FFF2-40B4-BE49-F238E27FC236}">
                <a16:creationId xmlns:a16="http://schemas.microsoft.com/office/drawing/2014/main" id="{7601BB86-EB69-1145-8787-B8CD0249F338}"/>
              </a:ext>
            </a:extLst>
          </p:cNvPr>
          <p:cNvSpPr txBox="1"/>
          <p:nvPr/>
        </p:nvSpPr>
        <p:spPr>
          <a:xfrm>
            <a:off x="811737" y="5034631"/>
            <a:ext cx="15286181" cy="2646174"/>
          </a:xfrm>
          <a:prstGeom prst="rect">
            <a:avLst/>
          </a:prstGeom>
          <a:noFill/>
        </p:spPr>
        <p:txBody>
          <a:bodyPr wrap="square" lIns="91440" tIns="45720" rIns="91440" bIns="45720" rtlCol="0" anchor="t">
            <a:spAutoFit/>
          </a:bodyPr>
          <a:lstStyle/>
          <a:p>
            <a:pPr marL="571500" indent="-571500">
              <a:buFont typeface="Arial" panose="020B0604020202020204" pitchFamily="34" charset="0"/>
              <a:buChar char="•"/>
            </a:pPr>
            <a:r>
              <a:rPr lang="en-US" sz="4000">
                <a:latin typeface="Gill Sans MT"/>
              </a:rPr>
              <a:t>Concurrent file access is critical for I/O scalability</a:t>
            </a:r>
          </a:p>
          <a:p>
            <a:pPr marL="731520">
              <a:lnSpc>
                <a:spcPct val="120000"/>
              </a:lnSpc>
            </a:pPr>
            <a:r>
              <a:rPr lang="en-US" sz="3600">
                <a:solidFill>
                  <a:schemeClr val="tx1">
                    <a:lumMod val="75000"/>
                    <a:lumOff val="25000"/>
                  </a:schemeClr>
                </a:solidFill>
                <a:latin typeface="Gill Sans MT" panose="020B0502020104020203" pitchFamily="34" charset="77"/>
              </a:rPr>
              <a:t>- Threads read/write to shared file concurrently (e.g., RocksDB, MySQL)</a:t>
            </a:r>
          </a:p>
          <a:p>
            <a:pPr marL="731520">
              <a:lnSpc>
                <a:spcPct val="120000"/>
              </a:lnSpc>
            </a:pPr>
            <a:r>
              <a:rPr lang="en-US" sz="3600">
                <a:solidFill>
                  <a:schemeClr val="tx1">
                    <a:lumMod val="75000"/>
                    <a:lumOff val="25000"/>
                  </a:schemeClr>
                </a:solidFill>
                <a:latin typeface="Gill Sans MT" panose="020B0502020104020203" pitchFamily="34" charset="77"/>
              </a:rPr>
              <a:t>- Processes share files (e.g., HPC applications)</a:t>
            </a:r>
          </a:p>
          <a:p>
            <a:pPr marL="731520">
              <a:lnSpc>
                <a:spcPct val="120000"/>
              </a:lnSpc>
            </a:pPr>
            <a:endParaRPr lang="en-US" sz="3600">
              <a:solidFill>
                <a:schemeClr val="tx1">
                  <a:lumMod val="75000"/>
                  <a:lumOff val="25000"/>
                </a:schemeClr>
              </a:solidFill>
              <a:latin typeface="Gill Sans MT"/>
            </a:endParaRPr>
          </a:p>
        </p:txBody>
      </p:sp>
      <p:sp>
        <p:nvSpPr>
          <p:cNvPr id="24" name="TextBox 23">
            <a:extLst>
              <a:ext uri="{FF2B5EF4-FFF2-40B4-BE49-F238E27FC236}">
                <a16:creationId xmlns:a16="http://schemas.microsoft.com/office/drawing/2014/main" id="{95F415F8-67A9-FC45-B12F-C13D65D171A1}"/>
              </a:ext>
            </a:extLst>
          </p:cNvPr>
          <p:cNvSpPr txBox="1"/>
          <p:nvPr/>
        </p:nvSpPr>
        <p:spPr>
          <a:xfrm>
            <a:off x="811737" y="7695303"/>
            <a:ext cx="14270182" cy="198137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Crash consistency is important</a:t>
            </a:r>
          </a:p>
          <a:p>
            <a:pPr marL="731520">
              <a:lnSpc>
                <a:spcPct val="120000"/>
              </a:lnSpc>
            </a:pPr>
            <a:r>
              <a:rPr lang="en-US" sz="3600">
                <a:solidFill>
                  <a:schemeClr val="tx1">
                    <a:lumMod val="75000"/>
                    <a:lumOff val="25000"/>
                  </a:schemeClr>
                </a:solidFill>
                <a:latin typeface="Gill Sans MT"/>
              </a:rPr>
              <a:t>- Application-level crash consistency is difficult</a:t>
            </a:r>
          </a:p>
          <a:p>
            <a:pPr marL="731520">
              <a:lnSpc>
                <a:spcPct val="120000"/>
              </a:lnSpc>
            </a:pPr>
            <a:r>
              <a:rPr lang="en-US" sz="3600">
                <a:solidFill>
                  <a:schemeClr val="tx1">
                    <a:lumMod val="75000"/>
                    <a:lumOff val="25000"/>
                  </a:schemeClr>
                </a:solidFill>
                <a:latin typeface="Gill Sans MT"/>
              </a:rPr>
              <a:t>- Application relies on file system for crash consistency</a:t>
            </a:r>
          </a:p>
        </p:txBody>
      </p:sp>
    </p:spTree>
    <p:extLst>
      <p:ext uri="{BB962C8B-B14F-4D97-AF65-F5344CB8AC3E}">
        <p14:creationId xmlns:p14="http://schemas.microsoft.com/office/powerpoint/2010/main" val="2609214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80</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a:lnSpc>
                <a:spcPct val="140625"/>
              </a:lnSpc>
              <a:buSzPts val="6400"/>
              <a:buFont typeface="Gill Sans"/>
            </a:pPr>
            <a:r>
              <a:rPr lang="en-US" sz="6000" b="1">
                <a:latin typeface="Gill Sans MT"/>
                <a:ea typeface="Gill Sans"/>
                <a:cs typeface="Gill Sans"/>
                <a:sym typeface="Gill Sans"/>
              </a:rPr>
              <a:t>Application - RocksDB</a:t>
            </a:r>
            <a:endParaRPr lang="en-US" sz="6000" b="0" i="0" u="none" strike="noStrike" cap="none">
              <a:solidFill>
                <a:srgbClr val="000000"/>
              </a:solidFill>
              <a:latin typeface="Gill Sans MT" panose="020B0502020104020203" pitchFamily="34" charset="0"/>
              <a:ea typeface="Gill Sans"/>
              <a:cs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05213"/>
            <a:ext cx="14270182" cy="646331"/>
          </a:xfrm>
          <a:prstGeom prst="rect">
            <a:avLst/>
          </a:prstGeom>
          <a:noFill/>
        </p:spPr>
        <p:txBody>
          <a:bodyPr wrap="square" rtlCol="0">
            <a:spAutoFit/>
          </a:bodyPr>
          <a:lstStyle/>
          <a:p>
            <a:r>
              <a:rPr lang="en-US" sz="3600" err="1">
                <a:latin typeface="Gill Sans MT" panose="020B0502020104020203" pitchFamily="34" charset="77"/>
              </a:rPr>
              <a:t>DBbench</a:t>
            </a:r>
            <a:r>
              <a:rPr lang="en-US" sz="3600">
                <a:latin typeface="Gill Sans MT" panose="020B0502020104020203" pitchFamily="34" charset="77"/>
              </a:rPr>
              <a:t> </a:t>
            </a:r>
            <a:r>
              <a:rPr lang="en-US" sz="3600" b="1" i="1" err="1">
                <a:latin typeface="Gill Sans MT" panose="020B0502020104020203" pitchFamily="34" charset="77"/>
              </a:rPr>
              <a:t>fillrandom</a:t>
            </a:r>
            <a:r>
              <a:rPr lang="en-US" sz="3600" b="1" i="1">
                <a:latin typeface="Gill Sans MT" panose="020B0502020104020203" pitchFamily="34" charset="77"/>
              </a:rPr>
              <a:t> </a:t>
            </a:r>
            <a:r>
              <a:rPr lang="en-US" sz="3600">
                <a:latin typeface="Gill Sans MT" panose="020B0502020104020203" pitchFamily="34" charset="77"/>
              </a:rPr>
              <a:t>(random write) benchmark </a:t>
            </a:r>
          </a:p>
        </p:txBody>
      </p:sp>
      <p:sp>
        <p:nvSpPr>
          <p:cNvPr id="9" name="TextBox 8">
            <a:extLst>
              <a:ext uri="{FF2B5EF4-FFF2-40B4-BE49-F238E27FC236}">
                <a16:creationId xmlns:a16="http://schemas.microsoft.com/office/drawing/2014/main" id="{1E314DC1-0D6F-4040-805F-54BA9E2C40DA}"/>
              </a:ext>
            </a:extLst>
          </p:cNvPr>
          <p:cNvSpPr txBox="1"/>
          <p:nvPr/>
        </p:nvSpPr>
        <p:spPr>
          <a:xfrm>
            <a:off x="944297" y="8791652"/>
            <a:ext cx="8816923"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 of DBbench threads</a:t>
            </a:r>
          </a:p>
          <a:p>
            <a:pPr marL="571500" indent="-571500">
              <a:buFont typeface="Arial" panose="020B0604020202020204" pitchFamily="34" charset="0"/>
              <a:buChar char="•"/>
            </a:pPr>
            <a:r>
              <a:rPr lang="en-US" sz="3600" err="1">
                <a:latin typeface="Gill Sans MT" panose="020B0502020104020203" pitchFamily="34" charset="77"/>
              </a:rPr>
              <a:t>Y-axis: </a:t>
            </a:r>
            <a:r>
              <a:rPr lang="en-US" sz="3600" b="1" i="1" err="1">
                <a:latin typeface="Gill Sans MT" panose="020B0502020104020203" pitchFamily="34" charset="77"/>
              </a:rPr>
              <a:t>fillrandom</a:t>
            </a:r>
            <a:r>
              <a:rPr lang="en-US" sz="3600" err="1">
                <a:latin typeface="Gill Sans MT" panose="020B0502020104020203" pitchFamily="34" charset="77"/>
              </a:rPr>
              <a:t> benchmark throughput</a:t>
            </a:r>
            <a:endParaRPr lang="en-US" sz="3600">
              <a:latin typeface="Gill Sans MT" panose="020B0502020104020203" pitchFamily="34" charset="77"/>
            </a:endParaRPr>
          </a:p>
        </p:txBody>
      </p:sp>
      <p:graphicFrame>
        <p:nvGraphicFramePr>
          <p:cNvPr id="10" name="Chart 9">
            <a:extLst>
              <a:ext uri="{FF2B5EF4-FFF2-40B4-BE49-F238E27FC236}">
                <a16:creationId xmlns:a16="http://schemas.microsoft.com/office/drawing/2014/main" id="{4340472E-2550-D540-88D1-7F3866CD329F}"/>
              </a:ext>
            </a:extLst>
          </p:cNvPr>
          <p:cNvGraphicFramePr>
            <a:graphicFrameLocks/>
          </p:cNvGraphicFramePr>
          <p:nvPr>
            <p:extLst>
              <p:ext uri="{D42A27DB-BD31-4B8C-83A1-F6EECF244321}">
                <p14:modId xmlns:p14="http://schemas.microsoft.com/office/powerpoint/2010/main" val="3562144075"/>
              </p:ext>
            </p:extLst>
          </p:nvPr>
        </p:nvGraphicFramePr>
        <p:xfrm>
          <a:off x="2225019" y="2632333"/>
          <a:ext cx="12009162" cy="590490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50680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graphicEl>
                                              <a:chart seriesIdx="0"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graphicEl>
                                              <a:chart seriesIdx="1" categoryIdx="-4" bldStep="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graphicEl>
                                              <a:chart seriesIdx="2"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graphicEl>
                                              <a:chart seriesIdx="3" categoryIdx="-4" bldStep="series"/>
                                            </p:graphicEl>
                                          </p:spTgt>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9" grpId="1"/>
      <p:bldGraphic spid="10" grpId="0" uiExpand="1">
        <p:bldSub>
          <a:bldChart bld="series"/>
        </p:bldSub>
      </p:bldGraphic>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81</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a:lnSpc>
                <a:spcPct val="140625"/>
              </a:lnSpc>
              <a:buSzPts val="6400"/>
              <a:buFont typeface="Gill Sans"/>
            </a:pPr>
            <a:r>
              <a:rPr lang="en-US" sz="6000" b="1">
                <a:latin typeface="Gill Sans MT"/>
                <a:ea typeface="Gill Sans"/>
                <a:cs typeface="Gill Sans"/>
                <a:sym typeface="Gill Sans"/>
              </a:rPr>
              <a:t>Application - RocksDB</a:t>
            </a:r>
            <a:endParaRPr lang="en-US" sz="6000" b="0" i="0" u="none" strike="noStrike" cap="none">
              <a:solidFill>
                <a:srgbClr val="000000"/>
              </a:solidFill>
              <a:latin typeface="Gill Sans MT" panose="020B0502020104020203" pitchFamily="34" charset="0"/>
              <a:ea typeface="Gill Sans"/>
              <a:cs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05213"/>
            <a:ext cx="14270182" cy="646331"/>
          </a:xfrm>
          <a:prstGeom prst="rect">
            <a:avLst/>
          </a:prstGeom>
          <a:noFill/>
        </p:spPr>
        <p:txBody>
          <a:bodyPr wrap="square" rtlCol="0">
            <a:spAutoFit/>
          </a:bodyPr>
          <a:lstStyle/>
          <a:p>
            <a:r>
              <a:rPr lang="en-US" sz="3600" err="1">
                <a:latin typeface="Gill Sans MT" panose="020B0502020104020203" pitchFamily="34" charset="77"/>
              </a:rPr>
              <a:t>DBbench</a:t>
            </a:r>
            <a:r>
              <a:rPr lang="en-US" sz="3600">
                <a:latin typeface="Gill Sans MT" panose="020B0502020104020203" pitchFamily="34" charset="77"/>
              </a:rPr>
              <a:t> </a:t>
            </a:r>
            <a:r>
              <a:rPr lang="en-US" sz="3600" b="1" i="1" err="1">
                <a:latin typeface="Gill Sans MT" panose="020B0502020104020203" pitchFamily="34" charset="77"/>
              </a:rPr>
              <a:t>fillrandom</a:t>
            </a:r>
            <a:r>
              <a:rPr lang="en-US" sz="3600" b="1" i="1">
                <a:latin typeface="Gill Sans MT" panose="020B0502020104020203" pitchFamily="34" charset="77"/>
              </a:rPr>
              <a:t> </a:t>
            </a:r>
            <a:r>
              <a:rPr lang="en-US" sz="3600">
                <a:latin typeface="Gill Sans MT" panose="020B0502020104020203" pitchFamily="34" charset="77"/>
              </a:rPr>
              <a:t>(random write) benchmark </a:t>
            </a:r>
          </a:p>
        </p:txBody>
      </p:sp>
      <p:graphicFrame>
        <p:nvGraphicFramePr>
          <p:cNvPr id="10" name="Chart 9">
            <a:extLst>
              <a:ext uri="{FF2B5EF4-FFF2-40B4-BE49-F238E27FC236}">
                <a16:creationId xmlns:a16="http://schemas.microsoft.com/office/drawing/2014/main" id="{4340472E-2550-D540-88D1-7F3866CD329F}"/>
              </a:ext>
            </a:extLst>
          </p:cNvPr>
          <p:cNvGraphicFramePr>
            <a:graphicFrameLocks/>
          </p:cNvGraphicFramePr>
          <p:nvPr/>
        </p:nvGraphicFramePr>
        <p:xfrm>
          <a:off x="2225019" y="2632333"/>
          <a:ext cx="12009162" cy="5904903"/>
        </p:xfrm>
        <a:graphic>
          <a:graphicData uri="http://schemas.openxmlformats.org/drawingml/2006/chart">
            <c:chart xmlns:c="http://schemas.openxmlformats.org/drawingml/2006/chart" xmlns:r="http://schemas.openxmlformats.org/officeDocument/2006/relationships" r:id="rId3"/>
          </a:graphicData>
        </a:graphic>
      </p:graphicFrame>
      <p:grpSp>
        <p:nvGrpSpPr>
          <p:cNvPr id="12" name="Group 11">
            <a:extLst>
              <a:ext uri="{FF2B5EF4-FFF2-40B4-BE49-F238E27FC236}">
                <a16:creationId xmlns:a16="http://schemas.microsoft.com/office/drawing/2014/main" id="{9A847FBA-16BB-A844-8567-F8F8BE4E357F}"/>
              </a:ext>
            </a:extLst>
          </p:cNvPr>
          <p:cNvGrpSpPr/>
          <p:nvPr/>
        </p:nvGrpSpPr>
        <p:grpSpPr>
          <a:xfrm>
            <a:off x="11980091" y="4149142"/>
            <a:ext cx="1471214" cy="1911075"/>
            <a:chOff x="13690765" y="4799117"/>
            <a:chExt cx="1471214" cy="1911075"/>
          </a:xfrm>
        </p:grpSpPr>
        <p:cxnSp>
          <p:nvCxnSpPr>
            <p:cNvPr id="13" name="Straight Arrow Connector 12">
              <a:extLst>
                <a:ext uri="{FF2B5EF4-FFF2-40B4-BE49-F238E27FC236}">
                  <a16:creationId xmlns:a16="http://schemas.microsoft.com/office/drawing/2014/main" id="{43E37ACA-5D5E-6F47-AD4D-24CE94B4E1D5}"/>
                </a:ext>
              </a:extLst>
            </p:cNvPr>
            <p:cNvCxnSpPr>
              <a:cxnSpLocks/>
            </p:cNvCxnSpPr>
            <p:nvPr/>
          </p:nvCxnSpPr>
          <p:spPr>
            <a:xfrm flipV="1">
              <a:off x="14114645" y="5053533"/>
              <a:ext cx="1047334" cy="1656659"/>
            </a:xfrm>
            <a:prstGeom prst="straightConnector1">
              <a:avLst/>
            </a:prstGeom>
            <a:ln w="25400">
              <a:solidFill>
                <a:srgbClr val="00B050"/>
              </a:solidFill>
              <a:prstDash val="dash"/>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1EDCA11-7711-F945-8A9E-0443E2D2EF13}"/>
                </a:ext>
              </a:extLst>
            </p:cNvPr>
            <p:cNvSpPr txBox="1"/>
            <p:nvPr/>
          </p:nvSpPr>
          <p:spPr>
            <a:xfrm>
              <a:off x="13690765" y="4799117"/>
              <a:ext cx="1241768"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2.27x</a:t>
              </a:r>
            </a:p>
          </p:txBody>
        </p:sp>
      </p:grpSp>
      <p:sp>
        <p:nvSpPr>
          <p:cNvPr id="15" name="TextBox 14">
            <a:extLst>
              <a:ext uri="{FF2B5EF4-FFF2-40B4-BE49-F238E27FC236}">
                <a16:creationId xmlns:a16="http://schemas.microsoft.com/office/drawing/2014/main" id="{DFE718FC-F899-4347-90CE-A1FC0099BFEB}"/>
              </a:ext>
            </a:extLst>
          </p:cNvPr>
          <p:cNvSpPr txBox="1"/>
          <p:nvPr/>
        </p:nvSpPr>
        <p:spPr>
          <a:xfrm>
            <a:off x="2573563" y="8885253"/>
            <a:ext cx="13264062" cy="1200329"/>
          </a:xfrm>
          <a:prstGeom prst="rect">
            <a:avLst/>
          </a:prstGeom>
          <a:noFill/>
        </p:spPr>
        <p:txBody>
          <a:bodyPr wrap="square" rtlCol="0">
            <a:spAutoFit/>
          </a:bodyPr>
          <a:lstStyle/>
          <a:p>
            <a:r>
              <a:rPr lang="en-US" sz="3600">
                <a:solidFill>
                  <a:srgbClr val="00B050"/>
                </a:solidFill>
                <a:latin typeface="Gill Sans MT" panose="020B0502020104020203" pitchFamily="34" charset="77"/>
              </a:rPr>
              <a:t>- </a:t>
            </a:r>
            <a:r>
              <a:rPr lang="en-US" sz="3600" err="1">
                <a:solidFill>
                  <a:srgbClr val="00B050"/>
                </a:solidFill>
                <a:latin typeface="Gill Sans MT" panose="020B0502020104020203" pitchFamily="34" charset="77"/>
              </a:rPr>
              <a:t>RocksDB</a:t>
            </a:r>
            <a:r>
              <a:rPr lang="en-US" sz="3600">
                <a:solidFill>
                  <a:srgbClr val="00B050"/>
                </a:solidFill>
                <a:latin typeface="Gill Sans MT" panose="020B0502020104020203" pitchFamily="34" charset="77"/>
              </a:rPr>
              <a:t> threads append </a:t>
            </a:r>
            <a:r>
              <a:rPr lang="en-US" sz="3600" err="1">
                <a:solidFill>
                  <a:srgbClr val="00B050"/>
                </a:solidFill>
                <a:latin typeface="Gill Sans MT" panose="020B0502020104020203" pitchFamily="34" charset="77"/>
              </a:rPr>
              <a:t>kv</a:t>
            </a:r>
            <a:r>
              <a:rPr lang="en-US" sz="3600">
                <a:solidFill>
                  <a:srgbClr val="00B050"/>
                </a:solidFill>
                <a:latin typeface="Gill Sans MT" panose="020B0502020104020203" pitchFamily="34" charset="77"/>
              </a:rPr>
              <a:t>-pairs to shared log files.</a:t>
            </a:r>
          </a:p>
          <a:p>
            <a:r>
              <a:rPr lang="en-US" sz="3600">
                <a:solidFill>
                  <a:srgbClr val="00B050"/>
                </a:solidFill>
                <a:latin typeface="Gill Sans MT" panose="020B0502020104020203" pitchFamily="34" charset="77"/>
              </a:rPr>
              <a:t>- </a:t>
            </a:r>
            <a:r>
              <a:rPr lang="en-US" sz="3600" err="1">
                <a:solidFill>
                  <a:srgbClr val="00B050"/>
                </a:solidFill>
                <a:latin typeface="Gill Sans MT" panose="020B0502020104020203" pitchFamily="34" charset="77"/>
              </a:rPr>
              <a:t>CrossFS</a:t>
            </a:r>
            <a:r>
              <a:rPr lang="en-US" sz="3600">
                <a:solidFill>
                  <a:srgbClr val="00B050"/>
                </a:solidFill>
                <a:latin typeface="Gill Sans MT" panose="020B0502020104020203" pitchFamily="34" charset="77"/>
              </a:rPr>
              <a:t> eliminates inode-level lock overheads </a:t>
            </a:r>
          </a:p>
        </p:txBody>
      </p:sp>
    </p:spTree>
    <p:extLst>
      <p:ext uri="{BB962C8B-B14F-4D97-AF65-F5344CB8AC3E}">
        <p14:creationId xmlns:p14="http://schemas.microsoft.com/office/powerpoint/2010/main" val="3559102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graphicEl>
                                              <a:chart seriesIdx="0" categoryIdx="-4" bldStep="series"/>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graphicEl>
                                              <a:chart seriesIdx="1" categoryIdx="-4" bldStep="series"/>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graphicEl>
                                              <a:chart seriesIdx="2" categoryIdx="-4" bldStep="series"/>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graphicEl>
                                              <a:chart seriesIdx="3"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26" presetClass="emph" presetSubtype="0" fill="hold" grpId="1" nodeType="withEffect">
                                  <p:stCondLst>
                                    <p:cond delay="0"/>
                                  </p:stCondLst>
                                  <p:childTnLst>
                                    <p:animEffect transition="out" filter="fade">
                                      <p:cBhvr>
                                        <p:cTn id="30" dur="500" tmFilter="0, 0; .2, .5; .8, .5; 1, 0"/>
                                        <p:tgtEl>
                                          <p:spTgt spid="15"/>
                                        </p:tgtEl>
                                      </p:cBhvr>
                                    </p:animEffect>
                                    <p:animScale>
                                      <p:cBhvr>
                                        <p:cTn id="31" dur="250" autoRev="1" fill="hold"/>
                                        <p:tgtEl>
                                          <p:spTgt spid="1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Graphic spid="10" grpId="0" uiExpand="1">
        <p:bldSub>
          <a:bldChart bld="series"/>
        </p:bldSub>
      </p:bldGraphic>
      <p:bldP spid="15" grpId="0"/>
      <p:bldP spid="15" grpId="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82</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Summary</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 name="TextBox 5">
            <a:extLst>
              <a:ext uri="{FF2B5EF4-FFF2-40B4-BE49-F238E27FC236}">
                <a16:creationId xmlns:a16="http://schemas.microsoft.com/office/drawing/2014/main" id="{DD55BB93-9EA8-F249-9762-B48F7EF00514}"/>
              </a:ext>
            </a:extLst>
          </p:cNvPr>
          <p:cNvSpPr txBox="1"/>
          <p:nvPr/>
        </p:nvSpPr>
        <p:spPr>
          <a:xfrm>
            <a:off x="944296" y="2119817"/>
            <a:ext cx="14893329" cy="1981376"/>
          </a:xfrm>
          <a:prstGeom prst="rect">
            <a:avLst/>
          </a:prstGeom>
          <a:noFill/>
        </p:spPr>
        <p:txBody>
          <a:bodyPr wrap="square" rtlCol="0">
            <a:spAutoFit/>
          </a:bodyPr>
          <a:lstStyle/>
          <a:p>
            <a:pPr marL="685800" indent="-685800">
              <a:buFont typeface="Arial" panose="020B0604020202020204" pitchFamily="34" charset="0"/>
              <a:buChar char="•"/>
            </a:pPr>
            <a:r>
              <a:rPr lang="en-US" sz="4000">
                <a:latin typeface="Gill Sans MT" panose="020B0502020104020203" pitchFamily="34" charset="77"/>
              </a:rPr>
              <a:t>Motivation</a:t>
            </a:r>
          </a:p>
          <a:p>
            <a:pPr marL="731520">
              <a:lnSpc>
                <a:spcPct val="120000"/>
              </a:lnSpc>
            </a:pPr>
            <a:r>
              <a:rPr lang="en-US" sz="3600">
                <a:solidFill>
                  <a:schemeClr val="tx1">
                    <a:lumMod val="75000"/>
                    <a:lumOff val="25000"/>
                  </a:schemeClr>
                </a:solidFill>
                <a:latin typeface="Gill Sans MT" panose="020B0502020104020203" pitchFamily="34" charset="77"/>
              </a:rPr>
              <a:t>- Software overhead matters and providing direct-access is critical</a:t>
            </a:r>
          </a:p>
          <a:p>
            <a:pPr marL="731520">
              <a:lnSpc>
                <a:spcPct val="120000"/>
              </a:lnSpc>
            </a:pPr>
            <a:r>
              <a:rPr lang="en-US" sz="3600">
                <a:solidFill>
                  <a:schemeClr val="tx1">
                    <a:lumMod val="75000"/>
                    <a:lumOff val="25000"/>
                  </a:schemeClr>
                </a:solidFill>
                <a:latin typeface="Gill Sans MT" panose="020B0502020104020203" pitchFamily="34" charset="77"/>
              </a:rPr>
              <a:t>- Poor coarse-grained concurrency in current file systems</a:t>
            </a:r>
          </a:p>
        </p:txBody>
      </p:sp>
      <p:sp>
        <p:nvSpPr>
          <p:cNvPr id="7" name="TextBox 6">
            <a:extLst>
              <a:ext uri="{FF2B5EF4-FFF2-40B4-BE49-F238E27FC236}">
                <a16:creationId xmlns:a16="http://schemas.microsoft.com/office/drawing/2014/main" id="{E63DDEEE-92AD-1648-8A75-9EC32FA1465C}"/>
              </a:ext>
            </a:extLst>
          </p:cNvPr>
          <p:cNvSpPr txBox="1"/>
          <p:nvPr/>
        </p:nvSpPr>
        <p:spPr>
          <a:xfrm>
            <a:off x="944296" y="4595558"/>
            <a:ext cx="15282494" cy="2646174"/>
          </a:xfrm>
          <a:prstGeom prst="rect">
            <a:avLst/>
          </a:prstGeom>
          <a:noFill/>
        </p:spPr>
        <p:txBody>
          <a:bodyPr wrap="square" rtlCol="0">
            <a:spAutoFit/>
          </a:bodyPr>
          <a:lstStyle/>
          <a:p>
            <a:pPr marL="685800" indent="-685800">
              <a:buFont typeface="Arial" panose="020B0604020202020204" pitchFamily="34" charset="0"/>
              <a:buChar char="•"/>
            </a:pPr>
            <a:r>
              <a:rPr lang="en-US" sz="4000">
                <a:latin typeface="Gill Sans MT" panose="020B0502020104020203" pitchFamily="34" charset="77"/>
              </a:rPr>
              <a:t>Solution – Cross-layered file system</a:t>
            </a:r>
          </a:p>
          <a:p>
            <a:pPr marL="731520">
              <a:lnSpc>
                <a:spcPct val="120000"/>
              </a:lnSpc>
            </a:pPr>
            <a:r>
              <a:rPr lang="en-US" sz="3600">
                <a:solidFill>
                  <a:schemeClr val="tx1">
                    <a:lumMod val="75000"/>
                    <a:lumOff val="25000"/>
                  </a:schemeClr>
                </a:solidFill>
                <a:latin typeface="Gill Sans MT" panose="020B0502020104020203" pitchFamily="34" charset="77"/>
              </a:rPr>
              <a:t>- Disaggregation of file system components across S/W and firmware</a:t>
            </a:r>
          </a:p>
          <a:p>
            <a:pPr marL="731520">
              <a:lnSpc>
                <a:spcPct val="120000"/>
              </a:lnSpc>
            </a:pPr>
            <a:r>
              <a:rPr lang="en-US" sz="3600">
                <a:solidFill>
                  <a:schemeClr val="tx1">
                    <a:lumMod val="75000"/>
                    <a:lumOff val="25000"/>
                  </a:schemeClr>
                </a:solidFill>
                <a:latin typeface="Gill Sans MT" panose="020B0502020104020203" pitchFamily="34" charset="77"/>
              </a:rPr>
              <a:t>- File descriptor-level parallelism replacing inode-level locking bottleneck</a:t>
            </a:r>
          </a:p>
          <a:p>
            <a:pPr marL="731520">
              <a:lnSpc>
                <a:spcPct val="120000"/>
              </a:lnSpc>
            </a:pPr>
            <a:r>
              <a:rPr lang="en-US" sz="3600">
                <a:solidFill>
                  <a:schemeClr val="tx1">
                    <a:lumMod val="75000"/>
                    <a:lumOff val="25000"/>
                  </a:schemeClr>
                </a:solidFill>
                <a:latin typeface="Gill Sans MT" panose="020B0502020104020203" pitchFamily="34" charset="77"/>
              </a:rPr>
              <a:t>- File descriptor scheduling and cross-layered crash consistency </a:t>
            </a:r>
          </a:p>
        </p:txBody>
      </p:sp>
      <p:sp>
        <p:nvSpPr>
          <p:cNvPr id="8" name="TextBox 7">
            <a:extLst>
              <a:ext uri="{FF2B5EF4-FFF2-40B4-BE49-F238E27FC236}">
                <a16:creationId xmlns:a16="http://schemas.microsoft.com/office/drawing/2014/main" id="{8058F02B-779D-0641-B26C-27D142D94907}"/>
              </a:ext>
            </a:extLst>
          </p:cNvPr>
          <p:cNvSpPr txBox="1"/>
          <p:nvPr/>
        </p:nvSpPr>
        <p:spPr>
          <a:xfrm>
            <a:off x="944296" y="7736097"/>
            <a:ext cx="13914703" cy="1981376"/>
          </a:xfrm>
          <a:prstGeom prst="rect">
            <a:avLst/>
          </a:prstGeom>
          <a:noFill/>
        </p:spPr>
        <p:txBody>
          <a:bodyPr wrap="square" rtlCol="0">
            <a:spAutoFit/>
          </a:bodyPr>
          <a:lstStyle/>
          <a:p>
            <a:pPr marL="685800" indent="-685800">
              <a:buFont typeface="Arial" panose="020B0604020202020204" pitchFamily="34" charset="0"/>
              <a:buChar char="•"/>
            </a:pPr>
            <a:r>
              <a:rPr lang="en-US" sz="4000">
                <a:latin typeface="Gill Sans MT" panose="020B0502020104020203" pitchFamily="34" charset="77"/>
              </a:rPr>
              <a:t>Evaluation</a:t>
            </a:r>
          </a:p>
          <a:p>
            <a:pPr marL="731520">
              <a:lnSpc>
                <a:spcPct val="120000"/>
              </a:lnSpc>
            </a:pPr>
            <a:r>
              <a:rPr lang="en-US" sz="3600">
                <a:solidFill>
                  <a:schemeClr val="tx1">
                    <a:lumMod val="75000"/>
                    <a:lumOff val="25000"/>
                  </a:schemeClr>
                </a:solidFill>
                <a:latin typeface="Gill Sans MT" panose="020B0502020104020203" pitchFamily="34" charset="77"/>
              </a:rPr>
              <a:t>- </a:t>
            </a:r>
            <a:r>
              <a:rPr lang="en-US" sz="3600" err="1">
                <a:solidFill>
                  <a:schemeClr val="tx1">
                    <a:lumMod val="75000"/>
                    <a:lumOff val="25000"/>
                  </a:schemeClr>
                </a:solidFill>
                <a:latin typeface="Gill Sans MT" panose="020B0502020104020203" pitchFamily="34" charset="77"/>
              </a:rPr>
              <a:t>CrossFS</a:t>
            </a:r>
            <a:r>
              <a:rPr lang="en-US" sz="3600">
                <a:solidFill>
                  <a:schemeClr val="tx1">
                    <a:lumMod val="75000"/>
                    <a:lumOff val="25000"/>
                  </a:schemeClr>
                </a:solidFill>
                <a:latin typeface="Gill Sans MT" panose="020B0502020104020203" pitchFamily="34" charset="77"/>
              </a:rPr>
              <a:t> shows up to 4x micro-benchmark performance gains</a:t>
            </a:r>
          </a:p>
          <a:p>
            <a:pPr marL="731520">
              <a:lnSpc>
                <a:spcPct val="120000"/>
              </a:lnSpc>
            </a:pPr>
            <a:r>
              <a:rPr lang="en-US" sz="3600">
                <a:solidFill>
                  <a:schemeClr val="tx1">
                    <a:lumMod val="75000"/>
                    <a:lumOff val="25000"/>
                  </a:schemeClr>
                </a:solidFill>
                <a:latin typeface="Gill Sans MT" panose="020B0502020104020203" pitchFamily="34" charset="77"/>
              </a:rPr>
              <a:t>- </a:t>
            </a:r>
            <a:r>
              <a:rPr lang="en-US" sz="3600" err="1">
                <a:solidFill>
                  <a:schemeClr val="tx1">
                    <a:lumMod val="75000"/>
                    <a:lumOff val="25000"/>
                  </a:schemeClr>
                </a:solidFill>
                <a:latin typeface="Gill Sans MT" panose="020B0502020104020203" pitchFamily="34" charset="77"/>
              </a:rPr>
              <a:t>CrossFS</a:t>
            </a:r>
            <a:r>
              <a:rPr lang="en-US" sz="3600">
                <a:solidFill>
                  <a:schemeClr val="tx1">
                    <a:lumMod val="75000"/>
                    <a:lumOff val="25000"/>
                  </a:schemeClr>
                </a:solidFill>
                <a:latin typeface="Gill Sans MT" panose="020B0502020104020203" pitchFamily="34" charset="77"/>
              </a:rPr>
              <a:t> shows up to 2x application performance gains</a:t>
            </a:r>
          </a:p>
        </p:txBody>
      </p:sp>
    </p:spTree>
    <p:extLst>
      <p:ext uri="{BB962C8B-B14F-4D97-AF65-F5344CB8AC3E}">
        <p14:creationId xmlns:p14="http://schemas.microsoft.com/office/powerpoint/2010/main" val="966488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83</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Conclusion</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 name="TextBox 5">
            <a:extLst>
              <a:ext uri="{FF2B5EF4-FFF2-40B4-BE49-F238E27FC236}">
                <a16:creationId xmlns:a16="http://schemas.microsoft.com/office/drawing/2014/main" id="{DD55BB93-9EA8-F249-9762-B48F7EF00514}"/>
              </a:ext>
            </a:extLst>
          </p:cNvPr>
          <p:cNvSpPr txBox="1"/>
          <p:nvPr/>
        </p:nvSpPr>
        <p:spPr>
          <a:xfrm>
            <a:off x="621579" y="2274704"/>
            <a:ext cx="15605211" cy="646331"/>
          </a:xfrm>
          <a:prstGeom prst="rect">
            <a:avLst/>
          </a:prstGeom>
          <a:noFill/>
        </p:spPr>
        <p:txBody>
          <a:bodyPr wrap="square" rtlCol="0">
            <a:spAutoFit/>
          </a:bodyPr>
          <a:lstStyle/>
          <a:p>
            <a:pPr marL="685800" indent="-685800">
              <a:buFont typeface="Arial" panose="020B0604020202020204" pitchFamily="34" charset="0"/>
              <a:buChar char="•"/>
            </a:pPr>
            <a:r>
              <a:rPr lang="en-US" sz="3600">
                <a:solidFill>
                  <a:schemeClr val="tx1"/>
                </a:solidFill>
                <a:latin typeface="Gill Sans MT" panose="020B0502020104020203" pitchFamily="34" charset="77"/>
              </a:rPr>
              <a:t>Storage hardware (with compute capability) has reached the microsecond era</a:t>
            </a:r>
          </a:p>
        </p:txBody>
      </p:sp>
      <p:sp>
        <p:nvSpPr>
          <p:cNvPr id="8" name="TextBox 7">
            <a:extLst>
              <a:ext uri="{FF2B5EF4-FFF2-40B4-BE49-F238E27FC236}">
                <a16:creationId xmlns:a16="http://schemas.microsoft.com/office/drawing/2014/main" id="{8058F02B-779D-0641-B26C-27D142D94907}"/>
              </a:ext>
            </a:extLst>
          </p:cNvPr>
          <p:cNvSpPr txBox="1"/>
          <p:nvPr/>
        </p:nvSpPr>
        <p:spPr>
          <a:xfrm>
            <a:off x="621578" y="3213040"/>
            <a:ext cx="15380421" cy="1477328"/>
          </a:xfrm>
          <a:prstGeom prst="rect">
            <a:avLst/>
          </a:prstGeom>
          <a:noFill/>
        </p:spPr>
        <p:txBody>
          <a:bodyPr wrap="square" rtlCol="0">
            <a:spAutoFit/>
          </a:bodyPr>
          <a:lstStyle/>
          <a:p>
            <a:pPr marL="685800" indent="-685800">
              <a:lnSpc>
                <a:spcPct val="150000"/>
              </a:lnSpc>
              <a:buFont typeface="Arial" panose="020B0604020202020204" pitchFamily="34" charset="0"/>
              <a:buChar char="•"/>
            </a:pPr>
            <a:r>
              <a:rPr lang="en-US" sz="3600">
                <a:solidFill>
                  <a:schemeClr val="tx1"/>
                </a:solidFill>
                <a:latin typeface="Gill Sans MT" panose="020B0502020104020203" pitchFamily="34" charset="77"/>
              </a:rPr>
              <a:t>Providing direct I/O and utilizing host and storage-level compute is critical</a:t>
            </a:r>
          </a:p>
          <a:p>
            <a:pPr marL="917575" lvl="1"/>
            <a:r>
              <a:rPr lang="en-US" sz="3600">
                <a:solidFill>
                  <a:schemeClr val="tx1">
                    <a:lumMod val="75000"/>
                    <a:lumOff val="25000"/>
                  </a:schemeClr>
                </a:solidFill>
                <a:latin typeface="Gill Sans MT" panose="020B0502020104020203" pitchFamily="34" charset="77"/>
              </a:rPr>
              <a:t>- Our approach: Cross-layered storage file system design</a:t>
            </a:r>
          </a:p>
        </p:txBody>
      </p:sp>
      <p:sp>
        <p:nvSpPr>
          <p:cNvPr id="9" name="TextBox 8">
            <a:extLst>
              <a:ext uri="{FF2B5EF4-FFF2-40B4-BE49-F238E27FC236}">
                <a16:creationId xmlns:a16="http://schemas.microsoft.com/office/drawing/2014/main" id="{5954DD77-E688-EB4A-9EB0-63145AC00A8B}"/>
              </a:ext>
            </a:extLst>
          </p:cNvPr>
          <p:cNvSpPr txBox="1"/>
          <p:nvPr/>
        </p:nvSpPr>
        <p:spPr>
          <a:xfrm>
            <a:off x="621578" y="6659157"/>
            <a:ext cx="14761578" cy="1754326"/>
          </a:xfrm>
          <a:prstGeom prst="rect">
            <a:avLst/>
          </a:prstGeom>
          <a:noFill/>
        </p:spPr>
        <p:txBody>
          <a:bodyPr wrap="square" rtlCol="0">
            <a:spAutoFit/>
          </a:bodyPr>
          <a:lstStyle/>
          <a:p>
            <a:pPr marL="685800" indent="-685800">
              <a:buFont typeface="Arial" panose="020B0604020202020204" pitchFamily="34" charset="0"/>
              <a:buChar char="•"/>
            </a:pPr>
            <a:r>
              <a:rPr lang="en-US" sz="3600">
                <a:latin typeface="Gill Sans MT" panose="020B0502020104020203" pitchFamily="34" charset="77"/>
              </a:rPr>
              <a:t>Future work:</a:t>
            </a:r>
          </a:p>
          <a:p>
            <a:pPr marL="917575" indent="-917575">
              <a:tabLst>
                <a:tab pos="898525" algn="l"/>
              </a:tabLst>
            </a:pPr>
            <a:r>
              <a:rPr lang="en-US" sz="3600">
                <a:latin typeface="Gill Sans MT" panose="020B0502020104020203" pitchFamily="34" charset="77"/>
              </a:rPr>
              <a:t>       </a:t>
            </a:r>
            <a:r>
              <a:rPr lang="en-US" sz="3600">
                <a:solidFill>
                  <a:schemeClr val="tx1">
                    <a:lumMod val="75000"/>
                    <a:lumOff val="25000"/>
                  </a:schemeClr>
                </a:solidFill>
                <a:latin typeface="Gill Sans MT" panose="020B0502020104020203" pitchFamily="34" charset="77"/>
              </a:rPr>
              <a:t>- H/W integration, support for sophisticated scheduling policies, other file system operations (e.g., </a:t>
            </a:r>
            <a:r>
              <a:rPr lang="en-US" sz="3600" err="1">
                <a:solidFill>
                  <a:schemeClr val="tx1">
                    <a:lumMod val="75000"/>
                    <a:lumOff val="25000"/>
                  </a:schemeClr>
                </a:solidFill>
                <a:latin typeface="Gill Sans MT" panose="020B0502020104020203" pitchFamily="34" charset="77"/>
              </a:rPr>
              <a:t>mmap</a:t>
            </a:r>
            <a:r>
              <a:rPr lang="en-US" sz="3600">
                <a:solidFill>
                  <a:schemeClr val="tx1">
                    <a:lumMod val="75000"/>
                    <a:lumOff val="25000"/>
                  </a:schemeClr>
                </a:solidFill>
                <a:latin typeface="Gill Sans MT" panose="020B0502020104020203" pitchFamily="34" charset="77"/>
              </a:rPr>
              <a:t>())</a:t>
            </a:r>
          </a:p>
        </p:txBody>
      </p:sp>
      <p:sp>
        <p:nvSpPr>
          <p:cNvPr id="12" name="TextBox 11">
            <a:extLst>
              <a:ext uri="{FF2B5EF4-FFF2-40B4-BE49-F238E27FC236}">
                <a16:creationId xmlns:a16="http://schemas.microsoft.com/office/drawing/2014/main" id="{CB7B247D-CC42-D945-84D8-75D1A474614D}"/>
              </a:ext>
            </a:extLst>
          </p:cNvPr>
          <p:cNvSpPr txBox="1"/>
          <p:nvPr/>
        </p:nvSpPr>
        <p:spPr>
          <a:xfrm>
            <a:off x="621578" y="5077735"/>
            <a:ext cx="14893333" cy="1815882"/>
          </a:xfrm>
          <a:prstGeom prst="rect">
            <a:avLst/>
          </a:prstGeom>
          <a:noFill/>
        </p:spPr>
        <p:txBody>
          <a:bodyPr wrap="square" rtlCol="0">
            <a:spAutoFit/>
          </a:bodyPr>
          <a:lstStyle/>
          <a:p>
            <a:pPr marL="685800" indent="-685800">
              <a:buFont typeface="Arial" panose="020B0604020202020204" pitchFamily="34" charset="0"/>
              <a:buChar char="•"/>
            </a:pPr>
            <a:r>
              <a:rPr lang="en-US" sz="3600">
                <a:solidFill>
                  <a:schemeClr val="tx1"/>
                </a:solidFill>
                <a:latin typeface="Gill Sans MT" panose="020B0502020104020203" pitchFamily="34" charset="77"/>
              </a:rPr>
              <a:t>Fine grained concurrency control is important for I/O scalability</a:t>
            </a:r>
          </a:p>
          <a:p>
            <a:pPr marL="19050" lvl="1"/>
            <a:r>
              <a:rPr lang="en-US" sz="3600">
                <a:solidFill>
                  <a:schemeClr val="tx1"/>
                </a:solidFill>
                <a:latin typeface="Gill Sans MT" panose="020B0502020104020203" pitchFamily="34" charset="77"/>
              </a:rPr>
              <a:t>	</a:t>
            </a:r>
            <a:r>
              <a:rPr lang="en-US" sz="3600">
                <a:solidFill>
                  <a:schemeClr val="tx1">
                    <a:lumMod val="75000"/>
                    <a:lumOff val="25000"/>
                  </a:schemeClr>
                </a:solidFill>
                <a:latin typeface="Gill Sans MT" panose="020B0502020104020203" pitchFamily="34" charset="77"/>
              </a:rPr>
              <a:t>- Our approach: File-descriptor concurrency control</a:t>
            </a:r>
          </a:p>
          <a:p>
            <a:pPr marL="685800" lvl="1" indent="-685800">
              <a:buFont typeface="Arial" panose="020B0604020202020204" pitchFamily="34" charset="0"/>
              <a:buChar char="•"/>
            </a:pPr>
            <a:endParaRPr lang="en-US" sz="3600">
              <a:solidFill>
                <a:schemeClr val="tx1"/>
              </a:solidFill>
              <a:latin typeface="Gill Sans MT" panose="020B0502020104020203" pitchFamily="34" charset="77"/>
            </a:endParaRPr>
          </a:p>
        </p:txBody>
      </p:sp>
      <p:sp>
        <p:nvSpPr>
          <p:cNvPr id="10" name="TextBox 9">
            <a:extLst>
              <a:ext uri="{FF2B5EF4-FFF2-40B4-BE49-F238E27FC236}">
                <a16:creationId xmlns:a16="http://schemas.microsoft.com/office/drawing/2014/main" id="{8352056C-64BA-BA4C-968F-321D3A9D9602}"/>
              </a:ext>
            </a:extLst>
          </p:cNvPr>
          <p:cNvSpPr txBox="1"/>
          <p:nvPr/>
        </p:nvSpPr>
        <p:spPr>
          <a:xfrm>
            <a:off x="1274682" y="9059271"/>
            <a:ext cx="13455370" cy="646331"/>
          </a:xfrm>
          <a:prstGeom prst="rect">
            <a:avLst/>
          </a:prstGeom>
          <a:noFill/>
        </p:spPr>
        <p:txBody>
          <a:bodyPr wrap="square" rtlCol="0">
            <a:spAutoFit/>
          </a:bodyPr>
          <a:lstStyle/>
          <a:p>
            <a:pPr marL="19050" lvl="1"/>
            <a:r>
              <a:rPr lang="en-US" sz="3600" b="1">
                <a:solidFill>
                  <a:schemeClr val="tx1"/>
                </a:solidFill>
                <a:latin typeface="Gill Sans MT" panose="020B0502020104020203" pitchFamily="34" charset="77"/>
              </a:rPr>
              <a:t>Source code available at	</a:t>
            </a:r>
            <a:r>
              <a:rPr lang="en-US" sz="3600">
                <a:solidFill>
                  <a:schemeClr val="tx1"/>
                </a:solidFill>
                <a:latin typeface="Gill Sans MT" panose="020B0502020104020203" pitchFamily="34" charset="77"/>
                <a:hlinkClick r:id="rId3"/>
              </a:rPr>
              <a:t>https://gitlab.com/yj_ren/aecross</a:t>
            </a:r>
            <a:endParaRPr lang="en-US" sz="3600">
              <a:solidFill>
                <a:schemeClr val="tx1"/>
              </a:solidFill>
              <a:latin typeface="Gill Sans MT" panose="020B0502020104020203" pitchFamily="34" charset="77"/>
            </a:endParaRPr>
          </a:p>
        </p:txBody>
      </p:sp>
    </p:spTree>
    <p:extLst>
      <p:ext uri="{BB962C8B-B14F-4D97-AF65-F5344CB8AC3E}">
        <p14:creationId xmlns:p14="http://schemas.microsoft.com/office/powerpoint/2010/main" val="2988682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2" grpId="0"/>
      <p:bldP spid="10"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5"/>
          <p:cNvSpPr txBox="1"/>
          <p:nvPr/>
        </p:nvSpPr>
        <p:spPr>
          <a:xfrm>
            <a:off x="6421784" y="3830322"/>
            <a:ext cx="3615632" cy="1246491"/>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chemeClr val="dk1"/>
              </a:buClr>
              <a:buSzPts val="6400"/>
              <a:buFont typeface="Gill Sans"/>
              <a:buNone/>
            </a:pPr>
            <a:r>
              <a:rPr lang="en-US" sz="6400" b="1" i="0" u="none" strike="noStrike" cap="none">
                <a:solidFill>
                  <a:schemeClr val="dk1"/>
                </a:solidFill>
                <a:latin typeface="Gill Sans MT" panose="020B0502020104020203" pitchFamily="34" charset="0"/>
                <a:ea typeface="Gill Sans"/>
                <a:cs typeface="Gill Sans"/>
                <a:sym typeface="Gill Sans"/>
              </a:rPr>
              <a:t>Thanks!</a:t>
            </a:r>
            <a:endParaRPr sz="1400" b="0" i="0" u="none" strike="noStrike" cap="none">
              <a:solidFill>
                <a:srgbClr val="000000"/>
              </a:solidFill>
              <a:latin typeface="Arial"/>
              <a:ea typeface="Arial"/>
              <a:cs typeface="Arial"/>
              <a:sym typeface="Arial"/>
            </a:endParaRPr>
          </a:p>
        </p:txBody>
      </p:sp>
      <p:sp>
        <p:nvSpPr>
          <p:cNvPr id="395" name="Google Shape;395;p35"/>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84</a:t>
            </a:fld>
            <a:endParaRPr/>
          </a:p>
        </p:txBody>
      </p:sp>
      <p:sp>
        <p:nvSpPr>
          <p:cNvPr id="396" name="Google Shape;396;p35"/>
          <p:cNvSpPr txBox="1"/>
          <p:nvPr/>
        </p:nvSpPr>
        <p:spPr>
          <a:xfrm>
            <a:off x="10844785" y="8396226"/>
            <a:ext cx="4681728" cy="1246491"/>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chemeClr val="dk1"/>
              </a:buClr>
              <a:buSzPts val="6400"/>
              <a:buFont typeface="Gill Sans"/>
              <a:buNone/>
            </a:pPr>
            <a:r>
              <a:rPr lang="en-US" sz="6400" b="1" i="0" u="none" strike="noStrike" cap="none">
                <a:solidFill>
                  <a:schemeClr val="dk1"/>
                </a:solidFill>
                <a:latin typeface="Gill Sans MT" panose="020B0502020104020203" pitchFamily="34" charset="0"/>
                <a:ea typeface="Gill Sans"/>
                <a:cs typeface="Gill Sans"/>
                <a:sym typeface="Gill Sans"/>
              </a:rPr>
              <a:t>Questions?</a:t>
            </a:r>
            <a:endParaRPr sz="1400" b="0" i="0" u="none" strike="noStrike" cap="none">
              <a:solidFill>
                <a:srgbClr val="000000"/>
              </a:solidFill>
              <a:latin typeface="Arial"/>
              <a:ea typeface="Arial"/>
              <a:cs typeface="Arial"/>
              <a:sym typeface="Arial"/>
            </a:endParaRPr>
          </a:p>
        </p:txBody>
      </p:sp>
      <p:sp>
        <p:nvSpPr>
          <p:cNvPr id="5" name="Google Shape;30;p6">
            <a:extLst>
              <a:ext uri="{FF2B5EF4-FFF2-40B4-BE49-F238E27FC236}">
                <a16:creationId xmlns:a16="http://schemas.microsoft.com/office/drawing/2014/main" id="{B38D41B6-EA78-4D21-8D80-D406DBA7E438}"/>
              </a:ext>
            </a:extLst>
          </p:cNvPr>
          <p:cNvSpPr/>
          <p:nvPr/>
        </p:nvSpPr>
        <p:spPr>
          <a:xfrm>
            <a:off x="4671327" y="5076813"/>
            <a:ext cx="6781265" cy="1061274"/>
          </a:xfrm>
          <a:prstGeom prst="rect">
            <a:avLst/>
          </a:prstGeom>
          <a:noFill/>
          <a:ln>
            <a:noFill/>
          </a:ln>
        </p:spPr>
        <p:txBody>
          <a:bodyPr spcFirstLastPara="1" wrap="square" lIns="45700" tIns="45700" rIns="45700" bIns="45700" anchor="t" anchorCtr="0">
            <a:noAutofit/>
          </a:bodyPr>
          <a:lstStyle/>
          <a:p>
            <a:pPr marL="0" marR="0" lvl="0" indent="0" algn="ctr" rtl="0">
              <a:lnSpc>
                <a:spcPct val="150000"/>
              </a:lnSpc>
              <a:spcBef>
                <a:spcPts val="0"/>
              </a:spcBef>
              <a:spcAft>
                <a:spcPts val="0"/>
              </a:spcAft>
              <a:buClr>
                <a:srgbClr val="000000"/>
              </a:buClr>
              <a:buSzPts val="4000"/>
              <a:buFont typeface="Gill Sans"/>
              <a:buNone/>
            </a:pPr>
            <a:r>
              <a:rPr lang="en-US" sz="4000" err="1">
                <a:latin typeface="Gill Sans MT" panose="020B0502020104020203" pitchFamily="34" charset="0"/>
                <a:ea typeface="Gill Sans"/>
                <a:cs typeface="Gill Sans"/>
                <a:sym typeface="Gill Sans"/>
              </a:rPr>
              <a:t>yujie.ren@rutgers.edu</a:t>
            </a:r>
            <a:endParaRPr lang="en-US" sz="4000">
              <a:latin typeface="Gill Sans MT" panose="020B0502020104020203" pitchFamily="34" charset="0"/>
              <a:ea typeface="Gill Sans"/>
              <a:cs typeface="Gill Sans"/>
              <a:sym typeface="Gill Sans"/>
            </a:endParaRPr>
          </a:p>
          <a:p>
            <a:pPr marL="0" marR="0" lvl="0" indent="0" algn="ctr" rtl="0">
              <a:lnSpc>
                <a:spcPct val="150000"/>
              </a:lnSpc>
              <a:spcBef>
                <a:spcPts val="0"/>
              </a:spcBef>
              <a:spcAft>
                <a:spcPts val="0"/>
              </a:spcAft>
              <a:buClr>
                <a:srgbClr val="000000"/>
              </a:buClr>
              <a:buSzPts val="4000"/>
              <a:buFont typeface="Gill Sans"/>
              <a:buNone/>
            </a:pPr>
            <a:endParaRPr sz="4000" b="0" i="0" u="none" strike="noStrike" cap="none">
              <a:solidFill>
                <a:srgbClr val="000000"/>
              </a:solidFill>
              <a:latin typeface="Gill Sans MT" panose="020B0502020104020203" pitchFamily="34" charset="0"/>
              <a:ea typeface="Gill Sans"/>
              <a:cs typeface="Gill Sans"/>
              <a:sym typeface="Gill Sans"/>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5"/>
          <p:cNvSpPr txBox="1"/>
          <p:nvPr/>
        </p:nvSpPr>
        <p:spPr>
          <a:xfrm>
            <a:off x="5435932" y="4670649"/>
            <a:ext cx="5587336" cy="1246491"/>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chemeClr val="dk1"/>
              </a:buClr>
              <a:buSzPts val="6400"/>
              <a:buFont typeface="Gill Sans"/>
              <a:buNone/>
            </a:pPr>
            <a:r>
              <a:rPr lang="en-US" sz="6400" b="1" i="0" u="none" strike="noStrike" cap="none">
                <a:solidFill>
                  <a:schemeClr val="dk1"/>
                </a:solidFill>
                <a:latin typeface="Gill Sans MT" panose="020B0502020104020203" pitchFamily="34" charset="0"/>
                <a:ea typeface="Gill Sans"/>
                <a:cs typeface="Gill Sans"/>
                <a:sym typeface="Gill Sans"/>
              </a:rPr>
              <a:t>Backup Slides</a:t>
            </a:r>
            <a:endParaRPr sz="1400" b="0" i="0" u="none" strike="noStrike" cap="none">
              <a:solidFill>
                <a:srgbClr val="000000"/>
              </a:solidFill>
              <a:latin typeface="Arial"/>
              <a:ea typeface="Arial"/>
              <a:cs typeface="Arial"/>
              <a:sym typeface="Arial"/>
            </a:endParaRPr>
          </a:p>
        </p:txBody>
      </p:sp>
      <p:sp>
        <p:nvSpPr>
          <p:cNvPr id="395" name="Google Shape;395;p35"/>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85</a:t>
            </a:fld>
            <a:endParaRPr/>
          </a:p>
        </p:txBody>
      </p:sp>
    </p:spTree>
    <p:extLst>
      <p:ext uri="{BB962C8B-B14F-4D97-AF65-F5344CB8AC3E}">
        <p14:creationId xmlns:p14="http://schemas.microsoft.com/office/powerpoint/2010/main" val="248448100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86</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Macro-benchmark: Filebench</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21902"/>
            <a:ext cx="14270182" cy="646331"/>
          </a:xfrm>
          <a:prstGeom prst="rect">
            <a:avLst/>
          </a:prstGeom>
          <a:noFill/>
        </p:spPr>
        <p:txBody>
          <a:bodyPr wrap="square" rtlCol="0">
            <a:spAutoFit/>
          </a:bodyPr>
          <a:lstStyle/>
          <a:p>
            <a:r>
              <a:rPr lang="en-US" sz="3600" b="1">
                <a:latin typeface="Gill Sans MT" panose="020B0502020104020203" pitchFamily="34" charset="77"/>
              </a:rPr>
              <a:t>Varmail (metadata-heavy workloads)</a:t>
            </a:r>
          </a:p>
        </p:txBody>
      </p:sp>
      <p:graphicFrame>
        <p:nvGraphicFramePr>
          <p:cNvPr id="6" name="Chart 5">
            <a:extLst>
              <a:ext uri="{FF2B5EF4-FFF2-40B4-BE49-F238E27FC236}">
                <a16:creationId xmlns:a16="http://schemas.microsoft.com/office/drawing/2014/main" id="{796821C0-4E7F-544C-8313-0DC7F535344D}"/>
              </a:ext>
            </a:extLst>
          </p:cNvPr>
          <p:cNvGraphicFramePr>
            <a:graphicFrameLocks/>
          </p:cNvGraphicFramePr>
          <p:nvPr/>
        </p:nvGraphicFramePr>
        <p:xfrm>
          <a:off x="2334386" y="2653162"/>
          <a:ext cx="11490004" cy="6250686"/>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C7482D59-8DBD-AE46-94D7-B28C2214B0E9}"/>
              </a:ext>
            </a:extLst>
          </p:cNvPr>
          <p:cNvSpPr txBox="1"/>
          <p:nvPr/>
        </p:nvSpPr>
        <p:spPr>
          <a:xfrm>
            <a:off x="1416954" y="10002535"/>
            <a:ext cx="9094204" cy="646331"/>
          </a:xfrm>
          <a:prstGeom prst="rect">
            <a:avLst/>
          </a:prstGeom>
          <a:noFill/>
        </p:spPr>
        <p:txBody>
          <a:bodyPr wrap="square" rtlCol="0">
            <a:spAutoFit/>
          </a:bodyPr>
          <a:lstStyle/>
          <a:p>
            <a:r>
              <a:rPr lang="en-US" sz="3600" b="1">
                <a:solidFill>
                  <a:srgbClr val="00B050"/>
                </a:solidFill>
                <a:latin typeface="Gill Sans MT" panose="020B0502020104020203" pitchFamily="34" charset="77"/>
              </a:rPr>
              <a:t>CrossFS eliminate system call overheads</a:t>
            </a:r>
          </a:p>
        </p:txBody>
      </p:sp>
      <p:sp>
        <p:nvSpPr>
          <p:cNvPr id="10" name="TextBox 9">
            <a:extLst>
              <a:ext uri="{FF2B5EF4-FFF2-40B4-BE49-F238E27FC236}">
                <a16:creationId xmlns:a16="http://schemas.microsoft.com/office/drawing/2014/main" id="{F7E6FC50-88A0-8241-91AC-5D1A455FE884}"/>
              </a:ext>
            </a:extLst>
          </p:cNvPr>
          <p:cNvSpPr txBox="1"/>
          <p:nvPr/>
        </p:nvSpPr>
        <p:spPr>
          <a:xfrm>
            <a:off x="944297" y="8866459"/>
            <a:ext cx="6759523"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 of filebench threads</a:t>
            </a:r>
          </a:p>
          <a:p>
            <a:pPr marL="571500" indent="-571500">
              <a:buFont typeface="Arial" panose="020B0604020202020204" pitchFamily="34" charset="0"/>
              <a:buChar char="•"/>
            </a:pPr>
            <a:r>
              <a:rPr lang="en-US" sz="3600" err="1">
                <a:latin typeface="Gill Sans MT" panose="020B0502020104020203" pitchFamily="34" charset="77"/>
              </a:rPr>
              <a:t>Y-axis: benchmark throughput</a:t>
            </a:r>
            <a:endParaRPr lang="en-US" sz="3600">
              <a:latin typeface="Gill Sans MT" panose="020B0502020104020203" pitchFamily="34" charset="77"/>
            </a:endParaRPr>
          </a:p>
        </p:txBody>
      </p:sp>
      <p:grpSp>
        <p:nvGrpSpPr>
          <p:cNvPr id="12" name="Group 11">
            <a:extLst>
              <a:ext uri="{FF2B5EF4-FFF2-40B4-BE49-F238E27FC236}">
                <a16:creationId xmlns:a16="http://schemas.microsoft.com/office/drawing/2014/main" id="{95F8803D-D976-9444-B2D8-AA5CE9193783}"/>
              </a:ext>
            </a:extLst>
          </p:cNvPr>
          <p:cNvGrpSpPr/>
          <p:nvPr/>
        </p:nvGrpSpPr>
        <p:grpSpPr>
          <a:xfrm>
            <a:off x="13138392" y="3455317"/>
            <a:ext cx="1497500" cy="1464943"/>
            <a:chOff x="1759370" y="3051416"/>
            <a:chExt cx="1497500" cy="1280051"/>
          </a:xfrm>
        </p:grpSpPr>
        <p:cxnSp>
          <p:nvCxnSpPr>
            <p:cNvPr id="13" name="Straight Connector 12">
              <a:extLst>
                <a:ext uri="{FF2B5EF4-FFF2-40B4-BE49-F238E27FC236}">
                  <a16:creationId xmlns:a16="http://schemas.microsoft.com/office/drawing/2014/main" id="{28CB454A-67B5-7446-BF64-3F530FA53ECB}"/>
                </a:ext>
              </a:extLst>
            </p:cNvPr>
            <p:cNvCxnSpPr/>
            <p:nvPr/>
          </p:nvCxnSpPr>
          <p:spPr>
            <a:xfrm>
              <a:off x="1760035" y="3051416"/>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05536A-B7E6-E948-AEEE-0A0B6F0F3C59}"/>
                </a:ext>
              </a:extLst>
            </p:cNvPr>
            <p:cNvCxnSpPr>
              <a:cxnSpLocks/>
            </p:cNvCxnSpPr>
            <p:nvPr/>
          </p:nvCxnSpPr>
          <p:spPr>
            <a:xfrm>
              <a:off x="1759370" y="4331467"/>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1E62E90-0E74-E84E-B524-8D239654DB4F}"/>
                </a:ext>
              </a:extLst>
            </p:cNvPr>
            <p:cNvCxnSpPr>
              <a:cxnSpLocks/>
            </p:cNvCxnSpPr>
            <p:nvPr/>
          </p:nvCxnSpPr>
          <p:spPr>
            <a:xfrm>
              <a:off x="2098967" y="3051416"/>
              <a:ext cx="0" cy="1280051"/>
            </a:xfrm>
            <a:prstGeom prst="line">
              <a:avLst/>
            </a:prstGeom>
            <a:ln w="47625">
              <a:solidFill>
                <a:srgbClr val="00B05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D8E504F-6906-2E44-A3B4-CD6CB692DB67}"/>
                </a:ext>
              </a:extLst>
            </p:cNvPr>
            <p:cNvSpPr txBox="1"/>
            <p:nvPr/>
          </p:nvSpPr>
          <p:spPr>
            <a:xfrm>
              <a:off x="2234713" y="3490721"/>
              <a:ext cx="1022157" cy="457184"/>
            </a:xfrm>
            <a:prstGeom prst="rect">
              <a:avLst/>
            </a:prstGeom>
            <a:noFill/>
          </p:spPr>
          <p:txBody>
            <a:bodyPr wrap="square" rtlCol="0">
              <a:spAutoFit/>
            </a:bodyPr>
            <a:lstStyle/>
            <a:p>
              <a:r>
                <a:rPr lang="en-US" sz="2800">
                  <a:solidFill>
                    <a:srgbClr val="00B050"/>
                  </a:solidFill>
                  <a:latin typeface="Gill Sans MT" panose="020B0502020104020203" pitchFamily="34" charset="77"/>
                </a:rPr>
                <a:t>1.36x</a:t>
              </a:r>
            </a:p>
          </p:txBody>
        </p:sp>
      </p:grpSp>
    </p:spTree>
    <p:extLst>
      <p:ext uri="{BB962C8B-B14F-4D97-AF65-F5344CB8AC3E}">
        <p14:creationId xmlns:p14="http://schemas.microsoft.com/office/powerpoint/2010/main" val="270428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chart seriesIdx="0"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graphicEl>
                                              <a:chart seriesIdx="1" categoryIdx="-4" bldStep="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graphicEl>
                                              <a:chart seriesIdx="2"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graphicEl>
                                              <a:chart seriesIdx="3" categoryIdx="-4" bldStep="series"/>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0"/>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6" presetClass="emph" presetSubtype="0" fill="hold" grpId="1" nodeType="clickEffect">
                                  <p:stCondLst>
                                    <p:cond delay="0"/>
                                  </p:stCondLst>
                                  <p:childTnLst>
                                    <p:animEffect transition="out" filter="fade">
                                      <p:cBhvr>
                                        <p:cTn id="42" dur="500" tmFilter="0, 0; .2, .5; .8, .5; 1, 0"/>
                                        <p:tgtEl>
                                          <p:spTgt spid="9"/>
                                        </p:tgtEl>
                                      </p:cBhvr>
                                    </p:animEffect>
                                    <p:animScale>
                                      <p:cBhvr>
                                        <p:cTn id="43" dur="250" autoRev="1"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Graphic spid="6" grpId="0" uiExpand="1">
        <p:bldSub>
          <a:bldChart bld="series"/>
        </p:bldSub>
      </p:bldGraphic>
      <p:bldP spid="9" grpId="0"/>
      <p:bldP spid="9" grpId="1"/>
      <p:bldP spid="10" grpId="0"/>
      <p:bldP spid="10" grpId="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87</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a:lnSpc>
                <a:spcPct val="140625"/>
              </a:lnSpc>
              <a:buSzPts val="6400"/>
            </a:pPr>
            <a:r>
              <a:rPr lang="en-US" sz="6000" b="1">
                <a:latin typeface="Gill Sans MT"/>
                <a:ea typeface="Gill Sans"/>
                <a:cs typeface="Gill Sans"/>
                <a:sym typeface="Gill Sans"/>
              </a:rPr>
              <a:t>Application - RocksDB</a:t>
            </a:r>
            <a:endParaRPr lang="en-US" sz="6000" b="0" i="0" u="none" strike="noStrike" cap="none">
              <a:solidFill>
                <a:srgbClr val="000000"/>
              </a:solidFill>
              <a:latin typeface="Gill Sans MT" panose="020B0502020104020203" pitchFamily="34" charset="0"/>
              <a:ea typeface="Gill Sans"/>
              <a:cs typeface="Gill Sans"/>
              <a:sym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05213"/>
            <a:ext cx="14270182" cy="646331"/>
          </a:xfrm>
          <a:prstGeom prst="rect">
            <a:avLst/>
          </a:prstGeom>
          <a:noFill/>
        </p:spPr>
        <p:txBody>
          <a:bodyPr wrap="square" rtlCol="0">
            <a:spAutoFit/>
          </a:bodyPr>
          <a:lstStyle/>
          <a:p>
            <a:r>
              <a:rPr lang="en-US" sz="3600">
                <a:latin typeface="Gill Sans MT" panose="020B0502020104020203" pitchFamily="34" charset="77"/>
              </a:rPr>
              <a:t>DBbench </a:t>
            </a:r>
            <a:r>
              <a:rPr lang="en-US" sz="3600" b="1" i="1">
                <a:latin typeface="Gill Sans MT" panose="020B0502020104020203" pitchFamily="34" charset="77"/>
              </a:rPr>
              <a:t>readrandom</a:t>
            </a:r>
            <a:r>
              <a:rPr lang="en-US" sz="3600">
                <a:latin typeface="Gill Sans MT" panose="020B0502020104020203" pitchFamily="34" charset="77"/>
              </a:rPr>
              <a:t> benchmark </a:t>
            </a:r>
          </a:p>
        </p:txBody>
      </p:sp>
      <p:sp>
        <p:nvSpPr>
          <p:cNvPr id="9" name="TextBox 8">
            <a:extLst>
              <a:ext uri="{FF2B5EF4-FFF2-40B4-BE49-F238E27FC236}">
                <a16:creationId xmlns:a16="http://schemas.microsoft.com/office/drawing/2014/main" id="{1E314DC1-0D6F-4040-805F-54BA9E2C40DA}"/>
              </a:ext>
            </a:extLst>
          </p:cNvPr>
          <p:cNvSpPr txBox="1"/>
          <p:nvPr/>
        </p:nvSpPr>
        <p:spPr>
          <a:xfrm>
            <a:off x="944297" y="8770206"/>
            <a:ext cx="9094204"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 of DBbench threads</a:t>
            </a:r>
          </a:p>
          <a:p>
            <a:pPr marL="571500" indent="-571500">
              <a:buFont typeface="Arial" panose="020B0604020202020204" pitchFamily="34" charset="0"/>
              <a:buChar char="•"/>
            </a:pPr>
            <a:r>
              <a:rPr lang="en-US" sz="3600" err="1">
                <a:latin typeface="Gill Sans MT" panose="020B0502020104020203" pitchFamily="34" charset="77"/>
              </a:rPr>
              <a:t>Y-axis: </a:t>
            </a:r>
            <a:r>
              <a:rPr lang="en-US" sz="3600" b="1" i="1" err="1">
                <a:latin typeface="Gill Sans MT" panose="020B0502020104020203" pitchFamily="34" charset="77"/>
              </a:rPr>
              <a:t>readrandom</a:t>
            </a:r>
            <a:r>
              <a:rPr lang="en-US" sz="3600" err="1">
                <a:latin typeface="Gill Sans MT" panose="020B0502020104020203" pitchFamily="34" charset="77"/>
              </a:rPr>
              <a:t> benchmark throughput</a:t>
            </a:r>
            <a:endParaRPr lang="en-US" sz="3600">
              <a:latin typeface="Gill Sans MT" panose="020B0502020104020203" pitchFamily="34" charset="77"/>
            </a:endParaRPr>
          </a:p>
        </p:txBody>
      </p:sp>
      <p:graphicFrame>
        <p:nvGraphicFramePr>
          <p:cNvPr id="8" name="Chart 7">
            <a:extLst>
              <a:ext uri="{FF2B5EF4-FFF2-40B4-BE49-F238E27FC236}">
                <a16:creationId xmlns:a16="http://schemas.microsoft.com/office/drawing/2014/main" id="{F058753E-2385-9A40-AE97-637C38C5BA91}"/>
              </a:ext>
            </a:extLst>
          </p:cNvPr>
          <p:cNvGraphicFramePr>
            <a:graphicFrameLocks/>
          </p:cNvGraphicFramePr>
          <p:nvPr>
            <p:extLst>
              <p:ext uri="{D42A27DB-BD31-4B8C-83A1-F6EECF244321}">
                <p14:modId xmlns:p14="http://schemas.microsoft.com/office/powerpoint/2010/main" val="239535622"/>
              </p:ext>
            </p:extLst>
          </p:nvPr>
        </p:nvGraphicFramePr>
        <p:xfrm>
          <a:off x="1761985" y="2898536"/>
          <a:ext cx="12538553" cy="5774309"/>
        </p:xfrm>
        <a:graphic>
          <a:graphicData uri="http://schemas.openxmlformats.org/drawingml/2006/chart">
            <c:chart xmlns:c="http://schemas.openxmlformats.org/drawingml/2006/chart" xmlns:r="http://schemas.openxmlformats.org/officeDocument/2006/relationships" r:id="rId3"/>
          </a:graphicData>
        </a:graphic>
      </p:graphicFrame>
      <p:grpSp>
        <p:nvGrpSpPr>
          <p:cNvPr id="11" name="Group 10">
            <a:extLst>
              <a:ext uri="{FF2B5EF4-FFF2-40B4-BE49-F238E27FC236}">
                <a16:creationId xmlns:a16="http://schemas.microsoft.com/office/drawing/2014/main" id="{8ABA1F61-5295-AB42-B50C-0D3AF48B77BE}"/>
              </a:ext>
            </a:extLst>
          </p:cNvPr>
          <p:cNvGrpSpPr/>
          <p:nvPr/>
        </p:nvGrpSpPr>
        <p:grpSpPr>
          <a:xfrm>
            <a:off x="12006726" y="3324551"/>
            <a:ext cx="1496623" cy="995990"/>
            <a:chOff x="13689691" y="5733309"/>
            <a:chExt cx="1496623" cy="995990"/>
          </a:xfrm>
        </p:grpSpPr>
        <p:cxnSp>
          <p:nvCxnSpPr>
            <p:cNvPr id="12" name="Straight Arrow Connector 11">
              <a:extLst>
                <a:ext uri="{FF2B5EF4-FFF2-40B4-BE49-F238E27FC236}">
                  <a16:creationId xmlns:a16="http://schemas.microsoft.com/office/drawing/2014/main" id="{CB6D0244-3487-2D4F-A84B-018DD969AB48}"/>
                </a:ext>
              </a:extLst>
            </p:cNvPr>
            <p:cNvCxnSpPr>
              <a:cxnSpLocks/>
            </p:cNvCxnSpPr>
            <p:nvPr/>
          </p:nvCxnSpPr>
          <p:spPr>
            <a:xfrm flipV="1">
              <a:off x="14141665" y="5906870"/>
              <a:ext cx="1044649" cy="822429"/>
            </a:xfrm>
            <a:prstGeom prst="straightConnector1">
              <a:avLst/>
            </a:prstGeom>
            <a:ln w="25400">
              <a:solidFill>
                <a:srgbClr val="00B050"/>
              </a:solidFill>
              <a:prstDash val="dash"/>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0DA384E-B0AD-F24D-9837-C45272529CD4}"/>
                </a:ext>
              </a:extLst>
            </p:cNvPr>
            <p:cNvSpPr txBox="1"/>
            <p:nvPr/>
          </p:nvSpPr>
          <p:spPr>
            <a:xfrm>
              <a:off x="13689691" y="5733309"/>
              <a:ext cx="1118401"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1.15x</a:t>
              </a:r>
            </a:p>
          </p:txBody>
        </p:sp>
      </p:grpSp>
      <p:sp>
        <p:nvSpPr>
          <p:cNvPr id="14" name="TextBox 13">
            <a:extLst>
              <a:ext uri="{FF2B5EF4-FFF2-40B4-BE49-F238E27FC236}">
                <a16:creationId xmlns:a16="http://schemas.microsoft.com/office/drawing/2014/main" id="{6C2E4A2C-8279-7A4A-A609-AB11446421CA}"/>
              </a:ext>
            </a:extLst>
          </p:cNvPr>
          <p:cNvSpPr txBox="1"/>
          <p:nvPr/>
        </p:nvSpPr>
        <p:spPr>
          <a:xfrm>
            <a:off x="1465080" y="9921958"/>
            <a:ext cx="9094204" cy="646331"/>
          </a:xfrm>
          <a:prstGeom prst="rect">
            <a:avLst/>
          </a:prstGeom>
          <a:noFill/>
        </p:spPr>
        <p:txBody>
          <a:bodyPr wrap="square" rtlCol="0">
            <a:spAutoFit/>
          </a:bodyPr>
          <a:lstStyle/>
          <a:p>
            <a:r>
              <a:rPr lang="en-US" sz="3600" err="1">
                <a:solidFill>
                  <a:srgbClr val="00B050"/>
                </a:solidFill>
                <a:latin typeface="Gill Sans MT" panose="020B0502020104020203" pitchFamily="34" charset="77"/>
              </a:rPr>
              <a:t>CrossFS</a:t>
            </a:r>
            <a:r>
              <a:rPr lang="en-US" sz="3600">
                <a:solidFill>
                  <a:srgbClr val="00B050"/>
                </a:solidFill>
                <a:latin typeface="Gill Sans MT" panose="020B0502020104020203" pitchFamily="34" charset="77"/>
              </a:rPr>
              <a:t> eliminate system call overheads</a:t>
            </a:r>
          </a:p>
        </p:txBody>
      </p:sp>
    </p:spTree>
    <p:extLst>
      <p:ext uri="{BB962C8B-B14F-4D97-AF65-F5344CB8AC3E}">
        <p14:creationId xmlns:p14="http://schemas.microsoft.com/office/powerpoint/2010/main" val="3161122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graphicEl>
                                              <a:chart seriesIdx="0"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graphicEl>
                                              <a:chart seriesIdx="1" categoryIdx="-4" bldStep="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graphicEl>
                                              <a:chart seriesIdx="2"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graphicEl>
                                              <a:chart seriesIdx="3" categoryIdx="-4" bldStep="series"/>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xit" presetSubtype="0" fill="hold" grpId="1" nodeType="withEffect">
                                  <p:stCondLst>
                                    <p:cond delay="0"/>
                                  </p:stCondLst>
                                  <p:childTnLst>
                                    <p:set>
                                      <p:cBhvr>
                                        <p:cTn id="32" dur="1" fill="hold">
                                          <p:stCondLst>
                                            <p:cond delay="0"/>
                                          </p:stCondLst>
                                        </p:cTn>
                                        <p:tgtEl>
                                          <p:spTgt spid="9"/>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par>
                                <p:cTn id="35" presetID="26" presetClass="emph" presetSubtype="0" fill="hold" grpId="1" nodeType="withEffect">
                                  <p:stCondLst>
                                    <p:cond delay="0"/>
                                  </p:stCondLst>
                                  <p:childTnLst>
                                    <p:animEffect transition="out" filter="fade">
                                      <p:cBhvr>
                                        <p:cTn id="36" dur="500" tmFilter="0, 0; .2, .5; .8, .5; 1, 0"/>
                                        <p:tgtEl>
                                          <p:spTgt spid="14"/>
                                        </p:tgtEl>
                                      </p:cBhvr>
                                    </p:animEffect>
                                    <p:animScale>
                                      <p:cBhvr>
                                        <p:cTn id="37"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9" grpId="1"/>
      <p:bldGraphic spid="8" grpId="0" uiExpand="1">
        <p:bldSub>
          <a:bldChart bld="series"/>
        </p:bldSub>
      </p:bldGraphic>
      <p:bldP spid="14" grpId="0"/>
      <p:bldP spid="14"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8F62FCB-D3DC-6A45-B91A-792E2A476A3D}"/>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Outline">
            <a:extLst>
              <a:ext uri="{FF2B5EF4-FFF2-40B4-BE49-F238E27FC236}">
                <a16:creationId xmlns:a16="http://schemas.microsoft.com/office/drawing/2014/main" id="{7EF0CA2C-99CA-3344-9EF0-9DE713CCC236}"/>
              </a:ext>
            </a:extLst>
          </p:cNvPr>
          <p:cNvSpPr txBox="1"/>
          <p:nvPr/>
        </p:nvSpPr>
        <p:spPr>
          <a:xfrm>
            <a:off x="872631" y="332536"/>
            <a:ext cx="15354159" cy="1329655"/>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Clr>
                <a:schemeClr val="dk1"/>
              </a:buClr>
              <a:buSzPts val="6400"/>
            </a:pPr>
            <a:r>
              <a:rPr lang="en-US" sz="6000">
                <a:solidFill>
                  <a:schemeClr val="dk1"/>
                </a:solidFill>
                <a:latin typeface="Gill Sans MT"/>
                <a:sym typeface="Gill Sans"/>
              </a:rPr>
              <a:t>State-of-the-art Designs</a:t>
            </a:r>
            <a:endParaRPr lang="en-US" sz="6000">
              <a:solidFill>
                <a:schemeClr val="dk1"/>
              </a:solidFill>
            </a:endParaRPr>
          </a:p>
        </p:txBody>
      </p:sp>
      <p:grpSp>
        <p:nvGrpSpPr>
          <p:cNvPr id="26" name="Group 25">
            <a:extLst>
              <a:ext uri="{FF2B5EF4-FFF2-40B4-BE49-F238E27FC236}">
                <a16:creationId xmlns:a16="http://schemas.microsoft.com/office/drawing/2014/main" id="{BE1FF080-0854-2F4B-A613-FB6A989C9E70}"/>
              </a:ext>
            </a:extLst>
          </p:cNvPr>
          <p:cNvGrpSpPr/>
          <p:nvPr/>
        </p:nvGrpSpPr>
        <p:grpSpPr>
          <a:xfrm>
            <a:off x="3529060" y="9568446"/>
            <a:ext cx="4207365" cy="584775"/>
            <a:chOff x="10676575" y="2757604"/>
            <a:chExt cx="4207365" cy="584775"/>
          </a:xfrm>
        </p:grpSpPr>
        <p:sp>
          <p:nvSpPr>
            <p:cNvPr id="20" name="TextBox 19">
              <a:extLst>
                <a:ext uri="{FF2B5EF4-FFF2-40B4-BE49-F238E27FC236}">
                  <a16:creationId xmlns:a16="http://schemas.microsoft.com/office/drawing/2014/main" id="{39175692-F6B0-2E4B-9177-909C34C8AA12}"/>
                </a:ext>
              </a:extLst>
            </p:cNvPr>
            <p:cNvSpPr txBox="1"/>
            <p:nvPr/>
          </p:nvSpPr>
          <p:spPr>
            <a:xfrm>
              <a:off x="11949375" y="2757604"/>
              <a:ext cx="2934565" cy="584775"/>
            </a:xfrm>
            <a:prstGeom prst="rect">
              <a:avLst/>
            </a:prstGeom>
            <a:noFill/>
          </p:spPr>
          <p:txBody>
            <a:bodyPr wrap="square" rtlCol="0">
              <a:spAutoFit/>
            </a:bodyPr>
            <a:lstStyle/>
            <a:p>
              <a:r>
                <a:rPr lang="en-US" sz="3200">
                  <a:latin typeface="Gill Sans MT" panose="020B0502020104020203" pitchFamily="34" charset="77"/>
                </a:rPr>
                <a:t>: data-plane ops</a:t>
              </a:r>
            </a:p>
          </p:txBody>
        </p:sp>
        <p:cxnSp>
          <p:nvCxnSpPr>
            <p:cNvPr id="48" name="Straight Arrow Connector 47">
              <a:extLst>
                <a:ext uri="{FF2B5EF4-FFF2-40B4-BE49-F238E27FC236}">
                  <a16:creationId xmlns:a16="http://schemas.microsoft.com/office/drawing/2014/main" id="{17801787-7037-4E4E-B19C-A126820CD3CA}"/>
                </a:ext>
              </a:extLst>
            </p:cNvPr>
            <p:cNvCxnSpPr>
              <a:cxnSpLocks/>
            </p:cNvCxnSpPr>
            <p:nvPr/>
          </p:nvCxnSpPr>
          <p:spPr>
            <a:xfrm>
              <a:off x="10676575" y="3097388"/>
              <a:ext cx="1272800" cy="0"/>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5480F84F-0E43-2A48-83C6-559FC0188B58}"/>
              </a:ext>
            </a:extLst>
          </p:cNvPr>
          <p:cNvGrpSpPr/>
          <p:nvPr/>
        </p:nvGrpSpPr>
        <p:grpSpPr>
          <a:xfrm>
            <a:off x="8951914" y="9525647"/>
            <a:ext cx="4596843" cy="584774"/>
            <a:chOff x="10702393" y="3365776"/>
            <a:chExt cx="4596843" cy="584774"/>
          </a:xfrm>
        </p:grpSpPr>
        <p:sp>
          <p:nvSpPr>
            <p:cNvPr id="21" name="TextBox 20">
              <a:extLst>
                <a:ext uri="{FF2B5EF4-FFF2-40B4-BE49-F238E27FC236}">
                  <a16:creationId xmlns:a16="http://schemas.microsoft.com/office/drawing/2014/main" id="{4FDD3A2C-43D7-8545-B460-864A0C92F5AC}"/>
                </a:ext>
              </a:extLst>
            </p:cNvPr>
            <p:cNvSpPr txBox="1"/>
            <p:nvPr/>
          </p:nvSpPr>
          <p:spPr>
            <a:xfrm>
              <a:off x="11949375" y="3365776"/>
              <a:ext cx="3349861" cy="584774"/>
            </a:xfrm>
            <a:prstGeom prst="rect">
              <a:avLst/>
            </a:prstGeom>
            <a:noFill/>
          </p:spPr>
          <p:txBody>
            <a:bodyPr wrap="square" rtlCol="0">
              <a:spAutoFit/>
            </a:bodyPr>
            <a:lstStyle/>
            <a:p>
              <a:r>
                <a:rPr lang="en-US" sz="3200">
                  <a:latin typeface="Gill Sans MT" panose="020B0502020104020203" pitchFamily="34" charset="77"/>
                </a:rPr>
                <a:t>: control-plane ops</a:t>
              </a:r>
            </a:p>
          </p:txBody>
        </p:sp>
        <p:cxnSp>
          <p:nvCxnSpPr>
            <p:cNvPr id="50" name="Straight Arrow Connector 49">
              <a:extLst>
                <a:ext uri="{FF2B5EF4-FFF2-40B4-BE49-F238E27FC236}">
                  <a16:creationId xmlns:a16="http://schemas.microsoft.com/office/drawing/2014/main" id="{9145209C-4432-6540-931E-58532DCDF7E8}"/>
                </a:ext>
              </a:extLst>
            </p:cNvPr>
            <p:cNvCxnSpPr>
              <a:cxnSpLocks/>
            </p:cNvCxnSpPr>
            <p:nvPr/>
          </p:nvCxnSpPr>
          <p:spPr>
            <a:xfrm>
              <a:off x="10702393" y="3726801"/>
              <a:ext cx="1221164" cy="0"/>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F5E906CB-1049-2144-9AA2-85E323218548}"/>
              </a:ext>
            </a:extLst>
          </p:cNvPr>
          <p:cNvGrpSpPr/>
          <p:nvPr/>
        </p:nvGrpSpPr>
        <p:grpSpPr>
          <a:xfrm>
            <a:off x="1111988" y="2152074"/>
            <a:ext cx="3440369" cy="6909886"/>
            <a:chOff x="1111988" y="2152074"/>
            <a:chExt cx="3440369" cy="6909886"/>
          </a:xfrm>
        </p:grpSpPr>
        <p:sp>
          <p:nvSpPr>
            <p:cNvPr id="6" name="Rectangle 5">
              <a:extLst>
                <a:ext uri="{FF2B5EF4-FFF2-40B4-BE49-F238E27FC236}">
                  <a16:creationId xmlns:a16="http://schemas.microsoft.com/office/drawing/2014/main" id="{EC756CCA-9DF7-2E4E-A3AB-C14DDA5CD4DA}"/>
                </a:ext>
              </a:extLst>
            </p:cNvPr>
            <p:cNvSpPr/>
            <p:nvPr/>
          </p:nvSpPr>
          <p:spPr>
            <a:xfrm>
              <a:off x="1111988" y="3086492"/>
              <a:ext cx="3349869" cy="744178"/>
            </a:xfrm>
            <a:prstGeom prst="rect">
              <a:avLst/>
            </a:prstGeom>
            <a:solidFill>
              <a:schemeClr val="tx2">
                <a:lumMod val="20000"/>
                <a:lumOff val="8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9" name="Rectangle 8">
              <a:extLst>
                <a:ext uri="{FF2B5EF4-FFF2-40B4-BE49-F238E27FC236}">
                  <a16:creationId xmlns:a16="http://schemas.microsoft.com/office/drawing/2014/main" id="{149A3E10-3A9C-404B-8FAB-81FE4EFBEADB}"/>
                </a:ext>
              </a:extLst>
            </p:cNvPr>
            <p:cNvSpPr/>
            <p:nvPr/>
          </p:nvSpPr>
          <p:spPr>
            <a:xfrm>
              <a:off x="1111988" y="6985228"/>
              <a:ext cx="3349862" cy="744178"/>
            </a:xfrm>
            <a:prstGeom prst="rect">
              <a:avLst/>
            </a:prstGeom>
            <a:solidFill>
              <a:schemeClr val="accent4">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Storage</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15" name="Straight Arrow Connector 14">
              <a:extLst>
                <a:ext uri="{FF2B5EF4-FFF2-40B4-BE49-F238E27FC236}">
                  <a16:creationId xmlns:a16="http://schemas.microsoft.com/office/drawing/2014/main" id="{38FAB42B-BA66-ED47-8AD5-6FB71478E358}"/>
                </a:ext>
              </a:extLst>
            </p:cNvPr>
            <p:cNvCxnSpPr>
              <a:cxnSpLocks/>
            </p:cNvCxnSpPr>
            <p:nvPr/>
          </p:nvCxnSpPr>
          <p:spPr>
            <a:xfrm>
              <a:off x="1598351" y="3830670"/>
              <a:ext cx="0" cy="963222"/>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C9AD9B6-0857-F041-9C7A-B169FCEDFB87}"/>
                </a:ext>
              </a:extLst>
            </p:cNvPr>
            <p:cNvSpPr txBox="1"/>
            <p:nvPr/>
          </p:nvSpPr>
          <p:spPr>
            <a:xfrm>
              <a:off x="1453258" y="2152074"/>
              <a:ext cx="2819678" cy="707886"/>
            </a:xfrm>
            <a:prstGeom prst="rect">
              <a:avLst/>
            </a:prstGeom>
            <a:noFill/>
          </p:spPr>
          <p:txBody>
            <a:bodyPr wrap="square" rtlCol="0">
              <a:spAutoFit/>
            </a:bodyPr>
            <a:lstStyle/>
            <a:p>
              <a:r>
                <a:rPr lang="en-US" sz="4000" b="1">
                  <a:latin typeface="Gill Sans MT" panose="020B0502020104020203" pitchFamily="34" charset="77"/>
                </a:rPr>
                <a:t>Kernel-FS</a:t>
              </a:r>
            </a:p>
          </p:txBody>
        </p:sp>
        <p:cxnSp>
          <p:nvCxnSpPr>
            <p:cNvPr id="22" name="Straight Arrow Connector 21">
              <a:extLst>
                <a:ext uri="{FF2B5EF4-FFF2-40B4-BE49-F238E27FC236}">
                  <a16:creationId xmlns:a16="http://schemas.microsoft.com/office/drawing/2014/main" id="{60C8295B-335D-5346-9032-FF0804C04A22}"/>
                </a:ext>
              </a:extLst>
            </p:cNvPr>
            <p:cNvCxnSpPr>
              <a:cxnSpLocks/>
            </p:cNvCxnSpPr>
            <p:nvPr/>
          </p:nvCxnSpPr>
          <p:spPr>
            <a:xfrm>
              <a:off x="4026328" y="3830670"/>
              <a:ext cx="0" cy="963222"/>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83E9006-7D13-4F4A-8662-342BBE86868A}"/>
                </a:ext>
              </a:extLst>
            </p:cNvPr>
            <p:cNvCxnSpPr>
              <a:cxnSpLocks/>
            </p:cNvCxnSpPr>
            <p:nvPr/>
          </p:nvCxnSpPr>
          <p:spPr>
            <a:xfrm>
              <a:off x="4026328" y="5907402"/>
              <a:ext cx="0" cy="1073188"/>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03845E57-C0A5-BE4D-841A-D6C1D79003A4}"/>
                </a:ext>
              </a:extLst>
            </p:cNvPr>
            <p:cNvCxnSpPr>
              <a:cxnSpLocks/>
            </p:cNvCxnSpPr>
            <p:nvPr/>
          </p:nvCxnSpPr>
          <p:spPr>
            <a:xfrm>
              <a:off x="1598351" y="5907402"/>
              <a:ext cx="0" cy="1087234"/>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9DFCDC34-79A2-FE4E-820A-9A2C984B505A}"/>
                </a:ext>
              </a:extLst>
            </p:cNvPr>
            <p:cNvSpPr/>
            <p:nvPr/>
          </p:nvSpPr>
          <p:spPr>
            <a:xfrm>
              <a:off x="1112003" y="4793892"/>
              <a:ext cx="3349847" cy="1113510"/>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51" name="TextBox 50">
              <a:extLst>
                <a:ext uri="{FF2B5EF4-FFF2-40B4-BE49-F238E27FC236}">
                  <a16:creationId xmlns:a16="http://schemas.microsoft.com/office/drawing/2014/main" id="{06BAE6F1-E2EA-024B-8DFE-5D131D83B550}"/>
                </a:ext>
              </a:extLst>
            </p:cNvPr>
            <p:cNvSpPr txBox="1"/>
            <p:nvPr/>
          </p:nvSpPr>
          <p:spPr>
            <a:xfrm>
              <a:off x="1202510" y="7984742"/>
              <a:ext cx="3349847" cy="1077218"/>
            </a:xfrm>
            <a:prstGeom prst="rect">
              <a:avLst/>
            </a:prstGeom>
            <a:noFill/>
          </p:spPr>
          <p:txBody>
            <a:bodyPr wrap="square" rtlCol="0">
              <a:spAutoFit/>
            </a:bodyPr>
            <a:lstStyle/>
            <a:p>
              <a:r>
                <a:rPr lang="en-US" sz="3200" b="1">
                  <a:latin typeface="Gill Sans MT" panose="020B0502020104020203" pitchFamily="34" charset="77"/>
                </a:rPr>
                <a:t>ext4-DAX</a:t>
              </a:r>
            </a:p>
            <a:p>
              <a:r>
                <a:rPr lang="en-US" sz="3200">
                  <a:latin typeface="Gill Sans MT" panose="020B0502020104020203" pitchFamily="34" charset="77"/>
                </a:rPr>
                <a:t>NOVA (FAST’ 16)</a:t>
              </a:r>
            </a:p>
          </p:txBody>
        </p:sp>
      </p:grpSp>
      <p:grpSp>
        <p:nvGrpSpPr>
          <p:cNvPr id="54" name="Group 53">
            <a:extLst>
              <a:ext uri="{FF2B5EF4-FFF2-40B4-BE49-F238E27FC236}">
                <a16:creationId xmlns:a16="http://schemas.microsoft.com/office/drawing/2014/main" id="{1CBDE810-BAE7-164F-9470-12631D81744D}"/>
              </a:ext>
            </a:extLst>
          </p:cNvPr>
          <p:cNvGrpSpPr/>
          <p:nvPr/>
        </p:nvGrpSpPr>
        <p:grpSpPr>
          <a:xfrm>
            <a:off x="6519603" y="2152074"/>
            <a:ext cx="3384920" cy="6909886"/>
            <a:chOff x="6519603" y="2152074"/>
            <a:chExt cx="3384920" cy="6909886"/>
          </a:xfrm>
        </p:grpSpPr>
        <p:sp>
          <p:nvSpPr>
            <p:cNvPr id="30" name="TextBox 29">
              <a:extLst>
                <a:ext uri="{FF2B5EF4-FFF2-40B4-BE49-F238E27FC236}">
                  <a16:creationId xmlns:a16="http://schemas.microsoft.com/office/drawing/2014/main" id="{3919D0C3-0CB3-7D4E-98FD-3D18568776AA}"/>
                </a:ext>
              </a:extLst>
            </p:cNvPr>
            <p:cNvSpPr txBox="1"/>
            <p:nvPr/>
          </p:nvSpPr>
          <p:spPr>
            <a:xfrm>
              <a:off x="7142059" y="2152074"/>
              <a:ext cx="2442923" cy="707886"/>
            </a:xfrm>
            <a:prstGeom prst="rect">
              <a:avLst/>
            </a:prstGeom>
            <a:noFill/>
          </p:spPr>
          <p:txBody>
            <a:bodyPr wrap="square" rtlCol="0">
              <a:spAutoFit/>
            </a:bodyPr>
            <a:lstStyle/>
            <a:p>
              <a:r>
                <a:rPr lang="en-US" sz="4000" b="1">
                  <a:latin typeface="Gill Sans MT" panose="020B0502020104020203" pitchFamily="34" charset="77"/>
                </a:rPr>
                <a:t>User-FS</a:t>
              </a:r>
            </a:p>
          </p:txBody>
        </p:sp>
        <p:sp>
          <p:nvSpPr>
            <p:cNvPr id="31" name="Rectangle 30">
              <a:extLst>
                <a:ext uri="{FF2B5EF4-FFF2-40B4-BE49-F238E27FC236}">
                  <a16:creationId xmlns:a16="http://schemas.microsoft.com/office/drawing/2014/main" id="{F6045620-9F96-704C-B796-27D25AC0E8BD}"/>
                </a:ext>
              </a:extLst>
            </p:cNvPr>
            <p:cNvSpPr/>
            <p:nvPr/>
          </p:nvSpPr>
          <p:spPr>
            <a:xfrm>
              <a:off x="6519603" y="3087949"/>
              <a:ext cx="3349869" cy="744178"/>
            </a:xfrm>
            <a:prstGeom prst="rect">
              <a:avLst/>
            </a:prstGeom>
            <a:solidFill>
              <a:schemeClr val="tx2">
                <a:lumMod val="20000"/>
                <a:lumOff val="8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3" name="Rectangle 32">
              <a:extLst>
                <a:ext uri="{FF2B5EF4-FFF2-40B4-BE49-F238E27FC236}">
                  <a16:creationId xmlns:a16="http://schemas.microsoft.com/office/drawing/2014/main" id="{70B808C4-2675-0141-8549-97F63AC7BBFC}"/>
                </a:ext>
              </a:extLst>
            </p:cNvPr>
            <p:cNvSpPr/>
            <p:nvPr/>
          </p:nvSpPr>
          <p:spPr>
            <a:xfrm>
              <a:off x="6519611" y="3832127"/>
              <a:ext cx="3349861" cy="744178"/>
            </a:xfrm>
            <a:prstGeom prst="rect">
              <a:avLst/>
            </a:prstGeom>
            <a:solidFill>
              <a:schemeClr val="accent3">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FS Lib</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4" name="Rectangle 33">
              <a:extLst>
                <a:ext uri="{FF2B5EF4-FFF2-40B4-BE49-F238E27FC236}">
                  <a16:creationId xmlns:a16="http://schemas.microsoft.com/office/drawing/2014/main" id="{A5649666-4A84-554F-8ACC-A3CDF3EF1805}"/>
                </a:ext>
              </a:extLst>
            </p:cNvPr>
            <p:cNvSpPr/>
            <p:nvPr/>
          </p:nvSpPr>
          <p:spPr>
            <a:xfrm>
              <a:off x="7736425" y="5188385"/>
              <a:ext cx="2133047" cy="1144929"/>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Trusted</a:t>
              </a:r>
              <a:r>
                <a:rPr kumimoji="0" lang="en-US" sz="2800" b="1" i="0" u="none" strike="noStrike" kern="0" cap="none" spc="0" normalizeH="0" noProof="0">
                  <a:ln>
                    <a:noFill/>
                  </a:ln>
                  <a:solidFill>
                    <a:srgbClr val="000000"/>
                  </a:solidFill>
                  <a:effectLst/>
                  <a:uLnTx/>
                  <a:uFillTx/>
                  <a:latin typeface="Gill Sans MT" panose="020B0502020104020203"/>
                  <a:cs typeface="Helvetica"/>
                  <a:sym typeface="Helvetica"/>
                </a:rPr>
                <a:t> </a:t>
              </a: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FS Server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5" name="Rectangle 34">
              <a:extLst>
                <a:ext uri="{FF2B5EF4-FFF2-40B4-BE49-F238E27FC236}">
                  <a16:creationId xmlns:a16="http://schemas.microsoft.com/office/drawing/2014/main" id="{20549AD1-5979-7142-9ABF-CEB1E0419B69}"/>
                </a:ext>
              </a:extLst>
            </p:cNvPr>
            <p:cNvSpPr/>
            <p:nvPr/>
          </p:nvSpPr>
          <p:spPr>
            <a:xfrm>
              <a:off x="6519610" y="6985228"/>
              <a:ext cx="3349862" cy="744178"/>
            </a:xfrm>
            <a:prstGeom prst="rect">
              <a:avLst/>
            </a:prstGeom>
            <a:solidFill>
              <a:schemeClr val="accent4">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Storage</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40" name="Straight Arrow Connector 39">
              <a:extLst>
                <a:ext uri="{FF2B5EF4-FFF2-40B4-BE49-F238E27FC236}">
                  <a16:creationId xmlns:a16="http://schemas.microsoft.com/office/drawing/2014/main" id="{C56EC718-344C-9A4C-8128-EC87BEB76A29}"/>
                </a:ext>
              </a:extLst>
            </p:cNvPr>
            <p:cNvCxnSpPr>
              <a:cxnSpLocks/>
            </p:cNvCxnSpPr>
            <p:nvPr/>
          </p:nvCxnSpPr>
          <p:spPr>
            <a:xfrm>
              <a:off x="7142059" y="4596221"/>
              <a:ext cx="0" cy="2367078"/>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02A9FCF-5EFE-4149-ABC6-6D9ED70B1B1F}"/>
                </a:ext>
              </a:extLst>
            </p:cNvPr>
            <p:cNvCxnSpPr>
              <a:cxnSpLocks/>
            </p:cNvCxnSpPr>
            <p:nvPr/>
          </p:nvCxnSpPr>
          <p:spPr>
            <a:xfrm>
              <a:off x="9380552" y="4596221"/>
              <a:ext cx="0" cy="569760"/>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B7704BF6-2507-5E42-8A18-03D9BE90FE5B}"/>
                </a:ext>
              </a:extLst>
            </p:cNvPr>
            <p:cNvCxnSpPr>
              <a:cxnSpLocks/>
            </p:cNvCxnSpPr>
            <p:nvPr/>
          </p:nvCxnSpPr>
          <p:spPr>
            <a:xfrm>
              <a:off x="9380552" y="6333314"/>
              <a:ext cx="0" cy="637147"/>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5F3F8DC-6C06-CA44-9502-CC401B5BFE41}"/>
                </a:ext>
              </a:extLst>
            </p:cNvPr>
            <p:cNvSpPr txBox="1"/>
            <p:nvPr/>
          </p:nvSpPr>
          <p:spPr>
            <a:xfrm>
              <a:off x="6554676" y="7984742"/>
              <a:ext cx="3349847" cy="1077218"/>
            </a:xfrm>
            <a:prstGeom prst="rect">
              <a:avLst/>
            </a:prstGeom>
            <a:noFill/>
          </p:spPr>
          <p:txBody>
            <a:bodyPr wrap="square" rtlCol="0">
              <a:spAutoFit/>
            </a:bodyPr>
            <a:lstStyle/>
            <a:p>
              <a:r>
                <a:rPr lang="en-US" sz="3200" b="1">
                  <a:latin typeface="Gill Sans MT" panose="020B0502020104020203" pitchFamily="34" charset="77"/>
                </a:rPr>
                <a:t>Strata</a:t>
              </a:r>
              <a:r>
                <a:rPr lang="en-US" sz="3200">
                  <a:latin typeface="Gill Sans MT" panose="020B0502020104020203" pitchFamily="34" charset="77"/>
                </a:rPr>
                <a:t> (SOSP’ 17)</a:t>
              </a:r>
            </a:p>
            <a:p>
              <a:r>
                <a:rPr lang="en-US" sz="3200">
                  <a:latin typeface="Gill Sans MT" panose="020B0502020104020203" pitchFamily="34" charset="77"/>
                </a:rPr>
                <a:t>SplitFS (SOSP’ 19)</a:t>
              </a:r>
            </a:p>
          </p:txBody>
        </p:sp>
      </p:grpSp>
      <p:grpSp>
        <p:nvGrpSpPr>
          <p:cNvPr id="56" name="Group 55">
            <a:extLst>
              <a:ext uri="{FF2B5EF4-FFF2-40B4-BE49-F238E27FC236}">
                <a16:creationId xmlns:a16="http://schemas.microsoft.com/office/drawing/2014/main" id="{4DD524A7-38B4-C842-A19B-299A72795138}"/>
              </a:ext>
            </a:extLst>
          </p:cNvPr>
          <p:cNvGrpSpPr/>
          <p:nvPr/>
        </p:nvGrpSpPr>
        <p:grpSpPr>
          <a:xfrm>
            <a:off x="11873826" y="2146445"/>
            <a:ext cx="3546581" cy="6926014"/>
            <a:chOff x="11873826" y="2146445"/>
            <a:chExt cx="3546581" cy="6926014"/>
          </a:xfrm>
        </p:grpSpPr>
        <p:sp>
          <p:nvSpPr>
            <p:cNvPr id="19" name="TextBox 18">
              <a:extLst>
                <a:ext uri="{FF2B5EF4-FFF2-40B4-BE49-F238E27FC236}">
                  <a16:creationId xmlns:a16="http://schemas.microsoft.com/office/drawing/2014/main" id="{B7B00912-D19B-6346-9EA8-9A8F2F8375F5}"/>
                </a:ext>
              </a:extLst>
            </p:cNvPr>
            <p:cNvSpPr txBox="1"/>
            <p:nvPr/>
          </p:nvSpPr>
          <p:spPr>
            <a:xfrm>
              <a:off x="11884339" y="2146445"/>
              <a:ext cx="3328835" cy="707886"/>
            </a:xfrm>
            <a:prstGeom prst="rect">
              <a:avLst/>
            </a:prstGeom>
            <a:noFill/>
          </p:spPr>
          <p:txBody>
            <a:bodyPr wrap="square" rtlCol="0">
              <a:spAutoFit/>
            </a:bodyPr>
            <a:lstStyle/>
            <a:p>
              <a:r>
                <a:rPr lang="en-US" sz="4000" b="1">
                  <a:latin typeface="Gill Sans MT" panose="020B0502020104020203" pitchFamily="34" charset="77"/>
                </a:rPr>
                <a:t>Firmware-FS</a:t>
              </a:r>
            </a:p>
          </p:txBody>
        </p:sp>
        <p:sp>
          <p:nvSpPr>
            <p:cNvPr id="32" name="Rectangle 31">
              <a:extLst>
                <a:ext uri="{FF2B5EF4-FFF2-40B4-BE49-F238E27FC236}">
                  <a16:creationId xmlns:a16="http://schemas.microsoft.com/office/drawing/2014/main" id="{447CAF8F-FD28-0C43-A363-3513A661CCBB}"/>
                </a:ext>
              </a:extLst>
            </p:cNvPr>
            <p:cNvSpPr/>
            <p:nvPr/>
          </p:nvSpPr>
          <p:spPr>
            <a:xfrm>
              <a:off x="11873826" y="3035064"/>
              <a:ext cx="3349869" cy="744178"/>
            </a:xfrm>
            <a:prstGeom prst="rect">
              <a:avLst/>
            </a:prstGeom>
            <a:solidFill>
              <a:schemeClr val="tx2">
                <a:lumMod val="20000"/>
                <a:lumOff val="8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36" name="Straight Arrow Connector 35">
              <a:extLst>
                <a:ext uri="{FF2B5EF4-FFF2-40B4-BE49-F238E27FC236}">
                  <a16:creationId xmlns:a16="http://schemas.microsoft.com/office/drawing/2014/main" id="{AEF175D2-F24F-D840-9D1E-7F23F4563D7D}"/>
                </a:ext>
              </a:extLst>
            </p:cNvPr>
            <p:cNvCxnSpPr>
              <a:cxnSpLocks/>
            </p:cNvCxnSpPr>
            <p:nvPr/>
          </p:nvCxnSpPr>
          <p:spPr>
            <a:xfrm>
              <a:off x="12420606" y="4524749"/>
              <a:ext cx="0" cy="1664079"/>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D9F3CF22-65DA-E148-B094-B96C9408C308}"/>
                </a:ext>
              </a:extLst>
            </p:cNvPr>
            <p:cNvSpPr/>
            <p:nvPr/>
          </p:nvSpPr>
          <p:spPr>
            <a:xfrm>
              <a:off x="11873834" y="3780571"/>
              <a:ext cx="3349861" cy="744178"/>
            </a:xfrm>
            <a:prstGeom prst="rect">
              <a:avLst/>
            </a:prstGeom>
            <a:solidFill>
              <a:schemeClr val="accent3">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FS Lib</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9" name="Rectangle 38">
              <a:extLst>
                <a:ext uri="{FF2B5EF4-FFF2-40B4-BE49-F238E27FC236}">
                  <a16:creationId xmlns:a16="http://schemas.microsoft.com/office/drawing/2014/main" id="{9C953BEF-2B26-254C-9F1E-3ABBE65AB1D0}"/>
                </a:ext>
              </a:extLst>
            </p:cNvPr>
            <p:cNvSpPr/>
            <p:nvPr/>
          </p:nvSpPr>
          <p:spPr>
            <a:xfrm>
              <a:off x="11873826" y="6941334"/>
              <a:ext cx="3349862" cy="744178"/>
            </a:xfrm>
            <a:prstGeom prst="rect">
              <a:avLst/>
            </a:prstGeom>
            <a:solidFill>
              <a:schemeClr val="accent4">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Storage</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45" name="Rectangle 44">
              <a:extLst>
                <a:ext uri="{FF2B5EF4-FFF2-40B4-BE49-F238E27FC236}">
                  <a16:creationId xmlns:a16="http://schemas.microsoft.com/office/drawing/2014/main" id="{89864CB1-5F40-9B47-AF0E-6F96D99059A0}"/>
                </a:ext>
              </a:extLst>
            </p:cNvPr>
            <p:cNvSpPr/>
            <p:nvPr/>
          </p:nvSpPr>
          <p:spPr>
            <a:xfrm>
              <a:off x="11873826" y="6206564"/>
              <a:ext cx="3349862" cy="744178"/>
            </a:xfrm>
            <a:prstGeom prst="rect">
              <a:avLst/>
            </a:prstGeom>
            <a:solidFill>
              <a:schemeClr val="accent6">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Firmware 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47" name="Straight Arrow Connector 46">
              <a:extLst>
                <a:ext uri="{FF2B5EF4-FFF2-40B4-BE49-F238E27FC236}">
                  <a16:creationId xmlns:a16="http://schemas.microsoft.com/office/drawing/2014/main" id="{24672E6E-57E7-184B-9622-F185CF3FA7BA}"/>
                </a:ext>
              </a:extLst>
            </p:cNvPr>
            <p:cNvCxnSpPr>
              <a:cxnSpLocks/>
            </p:cNvCxnSpPr>
            <p:nvPr/>
          </p:nvCxnSpPr>
          <p:spPr>
            <a:xfrm>
              <a:off x="14735543" y="4524749"/>
              <a:ext cx="0" cy="1664079"/>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3710C1E0-2D45-6142-A4F6-61CBBFC4F895}"/>
                </a:ext>
              </a:extLst>
            </p:cNvPr>
            <p:cNvSpPr txBox="1"/>
            <p:nvPr/>
          </p:nvSpPr>
          <p:spPr>
            <a:xfrm>
              <a:off x="12070560" y="7995241"/>
              <a:ext cx="3349847" cy="1077218"/>
            </a:xfrm>
            <a:prstGeom prst="rect">
              <a:avLst/>
            </a:prstGeom>
            <a:noFill/>
          </p:spPr>
          <p:txBody>
            <a:bodyPr wrap="square" rtlCol="0">
              <a:spAutoFit/>
            </a:bodyPr>
            <a:lstStyle/>
            <a:p>
              <a:r>
                <a:rPr lang="en-US" sz="3200" b="1">
                  <a:latin typeface="Gill Sans MT" panose="020B0502020104020203" pitchFamily="34" charset="77"/>
                </a:rPr>
                <a:t>DevFS</a:t>
              </a:r>
              <a:r>
                <a:rPr lang="en-US" sz="3200">
                  <a:latin typeface="Gill Sans MT" panose="020B0502020104020203" pitchFamily="34" charset="77"/>
                </a:rPr>
                <a:t> (FAST’ 18)</a:t>
              </a:r>
            </a:p>
            <a:p>
              <a:r>
                <a:rPr lang="en-US" sz="3200">
                  <a:latin typeface="Gill Sans MT" panose="020B0502020104020203" pitchFamily="34" charset="77"/>
                </a:rPr>
                <a:t>Insider (ATC’ 19)</a:t>
              </a:r>
            </a:p>
          </p:txBody>
        </p:sp>
      </p:grpSp>
    </p:spTree>
    <p:extLst>
      <p:ext uri="{BB962C8B-B14F-4D97-AF65-F5344CB8AC3E}">
        <p14:creationId xmlns:p14="http://schemas.microsoft.com/office/powerpoint/2010/main" val="278309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995</TotalTime>
  <Words>9101</Words>
  <Application>Microsoft Macintosh PowerPoint</Application>
  <PresentationFormat>Custom</PresentationFormat>
  <Paragraphs>1587</Paragraphs>
  <Slides>87</Slides>
  <Notes>36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87</vt:i4>
      </vt:variant>
    </vt:vector>
  </HeadingPairs>
  <TitlesOfParts>
    <vt:vector size="98" baseType="lpstr">
      <vt:lpstr>Helvetica Neue</vt:lpstr>
      <vt:lpstr>Helvetica</vt:lpstr>
      <vt:lpstr>Times New Roman</vt:lpstr>
      <vt:lpstr>Gill Sans MT</vt:lpstr>
      <vt:lpstr>Times</vt:lpstr>
      <vt:lpstr>Calibri</vt:lpstr>
      <vt:lpstr>Cambria Math</vt:lpstr>
      <vt:lpstr>Gill Sans</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Yujie Ren</cp:lastModifiedBy>
  <cp:revision>12</cp:revision>
  <dcterms:modified xsi:type="dcterms:W3CDTF">2020-10-23T20:39:44Z</dcterms:modified>
</cp:coreProperties>
</file>